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64" r:id="rId3"/>
    <p:sldId id="257" r:id="rId4"/>
    <p:sldId id="258" r:id="rId5"/>
    <p:sldId id="259" r:id="rId6"/>
    <p:sldId id="260" r:id="rId7"/>
    <p:sldId id="261" r:id="rId8"/>
    <p:sldId id="265" r:id="rId9"/>
    <p:sldId id="262" r:id="rId10"/>
    <p:sldId id="263" r:id="rId11"/>
    <p:sldId id="266" r:id="rId1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Same Side Corner Rectangle 6"/>
          <p:cNvSpPr/>
          <p:nvPr/>
        </p:nvSpPr>
        <p:spPr>
          <a:xfrm rot="16200000">
            <a:off x="1066800" y="1603375"/>
            <a:ext cx="3475038" cy="3475038"/>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5" name="Group 25"/>
          <p:cNvGrpSpPr>
            <a:grpSpLocks noChangeAspect="1"/>
          </p:cNvGrpSpPr>
          <p:nvPr/>
        </p:nvGrpSpPr>
        <p:grpSpPr bwMode="auto">
          <a:xfrm>
            <a:off x="2071688" y="2503488"/>
            <a:ext cx="1466850" cy="1676400"/>
            <a:chOff x="1230573" y="1890215"/>
            <a:chExt cx="1444388" cy="1650696"/>
          </a:xfrm>
        </p:grpSpPr>
        <p:sp>
          <p:nvSpPr>
            <p:cNvPr id="6" name="Oval 8"/>
            <p:cNvSpPr/>
            <p:nvPr/>
          </p:nvSpPr>
          <p:spPr>
            <a:xfrm>
              <a:off x="1230573" y="1890215"/>
              <a:ext cx="1444388" cy="937895"/>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Oval 9"/>
            <p:cNvSpPr/>
            <p:nvPr/>
          </p:nvSpPr>
          <p:spPr>
            <a:xfrm>
              <a:off x="1935571" y="2845305"/>
              <a:ext cx="603392" cy="403295"/>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Oval 10"/>
            <p:cNvSpPr/>
            <p:nvPr/>
          </p:nvSpPr>
          <p:spPr>
            <a:xfrm>
              <a:off x="1901181" y="3275174"/>
              <a:ext cx="392361" cy="265737"/>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Oval 11"/>
            <p:cNvSpPr/>
            <p:nvPr/>
          </p:nvSpPr>
          <p:spPr>
            <a:xfrm>
              <a:off x="1633876" y="2395115"/>
              <a:ext cx="620586" cy="401732"/>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10" name="Round Same Side Corner Rectangle 12"/>
          <p:cNvSpPr/>
          <p:nvPr/>
        </p:nvSpPr>
        <p:spPr>
          <a:xfrm rot="5400000" flipH="1">
            <a:off x="4572000" y="1603375"/>
            <a:ext cx="3475038" cy="3475038"/>
          </a:xfrm>
          <a:prstGeom prst="round2SameRect">
            <a:avLst>
              <a:gd name="adj1" fmla="val 3122"/>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ctrTitle"/>
          </p:nvPr>
        </p:nvSpPr>
        <p:spPr>
          <a:xfrm>
            <a:off x="4651248" y="1680881"/>
            <a:ext cx="3273552" cy="1640541"/>
          </a:xfrm>
        </p:spPr>
        <p:txBody>
          <a:bodyPr tIns="0" bIns="0" rtlCol="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4651248" y="3384176"/>
            <a:ext cx="3273552" cy="530352"/>
          </a:xfrm>
        </p:spPr>
        <p:txBody>
          <a:bodyPr tIns="0" bIns="0" rtlCol="0">
            <a:normAutofit/>
          </a:bodyPr>
          <a:lstStyle>
            <a:lvl1pPr marL="0" indent="0" algn="ct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11" name="Date Placeholder 3"/>
          <p:cNvSpPr>
            <a:spLocks noGrp="1"/>
          </p:cNvSpPr>
          <p:nvPr>
            <p:ph type="dt" sz="half" idx="10"/>
          </p:nvPr>
        </p:nvSpPr>
        <p:spPr/>
        <p:txBody>
          <a:bodyPr/>
          <a:lstStyle>
            <a:lvl1pPr>
              <a:defRPr/>
            </a:lvl1pPr>
          </a:lstStyle>
          <a:p>
            <a:pPr>
              <a:defRPr/>
            </a:pPr>
            <a:fld id="{894CA731-ED40-47B0-BEEE-CA1CC8DEB7E7}" type="datetimeFigureOut">
              <a:rPr lang="en-US"/>
              <a:pPr>
                <a:defRPr/>
              </a:pPr>
              <a:t>4/15/2013</a:t>
            </a:fld>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a:xfrm>
            <a:off x="4267200" y="6356350"/>
            <a:ext cx="609600" cy="365125"/>
          </a:xfrm>
        </p:spPr>
        <p:txBody>
          <a:bodyPr wrap="square" numCol="1" anchorCtr="0" compatLnSpc="1">
            <a:prstTxWarp prst="textNoShape">
              <a:avLst/>
            </a:prstTxWarp>
          </a:bodyPr>
          <a:lstStyle>
            <a:lvl1pPr algn="ctr" fontAlgn="base">
              <a:spcBef>
                <a:spcPct val="0"/>
              </a:spcBef>
              <a:spcAft>
                <a:spcPct val="0"/>
              </a:spcAft>
              <a:defRPr sz="900">
                <a:solidFill>
                  <a:srgbClr val="BFBFBF"/>
                </a:solidFill>
              </a:defRPr>
            </a:lvl1pPr>
          </a:lstStyle>
          <a:p>
            <a:fld id="{0FE0CAC9-9F12-4C14-A836-59C6F749F1F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429001" y="450850"/>
            <a:ext cx="4922184" cy="4611688"/>
          </a:xfrm>
          <a:prstGeom prst="roundRect">
            <a:avLst>
              <a:gd name="adj" fmla="val 3826"/>
            </a:avLst>
          </a:prstGeom>
          <a:noFill/>
        </p:spPr>
        <p:txBody>
          <a:bodyPr rtlCol="0">
            <a:normAutofit/>
          </a:bodyPr>
          <a:lstStyle>
            <a:lvl1pPr>
              <a:buNone/>
              <a:defRPr/>
            </a:lvl1pPr>
          </a:lstStyle>
          <a:p>
            <a:pPr lvl="0"/>
            <a:r>
              <a:rPr lang="en-CA" noProof="0" smtClean="0"/>
              <a:t>Click icon to add picture</a:t>
            </a:r>
            <a:endParaRPr noProof="0"/>
          </a:p>
        </p:txBody>
      </p:sp>
      <p:sp>
        <p:nvSpPr>
          <p:cNvPr id="2" name="Title 1"/>
          <p:cNvSpPr>
            <a:spLocks noGrp="1"/>
          </p:cNvSpPr>
          <p:nvPr>
            <p:ph type="title"/>
          </p:nvPr>
        </p:nvSpPr>
        <p:spPr>
          <a:xfrm>
            <a:off x="3426758" y="5069541"/>
            <a:ext cx="4924425" cy="662519"/>
          </a:xfrm>
        </p:spPr>
        <p:txBody>
          <a:bodyPr/>
          <a:lstStyle>
            <a:lvl1pPr algn="l">
              <a:defRPr sz="1800" b="0"/>
            </a:lvl1pPr>
          </a:lstStyle>
          <a:p>
            <a:r>
              <a:rPr lang="en-CA" smtClean="0"/>
              <a:t>Click to edit Master title style</a:t>
            </a:r>
            <a:endParaRPr/>
          </a:p>
        </p:txBody>
      </p:sp>
      <p:sp>
        <p:nvSpPr>
          <p:cNvPr id="4" name="Text Placeholder 3"/>
          <p:cNvSpPr>
            <a:spLocks noGrp="1"/>
          </p:cNvSpPr>
          <p:nvPr>
            <p:ph type="body" sz="half" idx="2"/>
          </p:nvPr>
        </p:nvSpPr>
        <p:spPr>
          <a:xfrm>
            <a:off x="3426759" y="5732060"/>
            <a:ext cx="4924425"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fld id="{861A0457-F78E-43D2-B71C-AA63590DB95A}" type="datetimeFigureOut">
              <a:rPr lang="en-US"/>
              <a:pPr>
                <a:defRPr/>
              </a:pPr>
              <a:t>4/15/2013</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C056EC48-5962-4B09-984B-5AA95166B39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1609725"/>
            <a:ext cx="5343525" cy="2281238"/>
          </a:xfrm>
          <a:prstGeom prst="roundRect">
            <a:avLst>
              <a:gd name="adj" fmla="val 3826"/>
            </a:avLst>
          </a:prstGeom>
          <a:noFill/>
        </p:spPr>
        <p:txBody>
          <a:bodyPr rtlCol="0">
            <a:normAutofit/>
          </a:bodyPr>
          <a:lstStyle>
            <a:lvl1pPr>
              <a:buNone/>
              <a:defRPr/>
            </a:lvl1pPr>
          </a:lstStyle>
          <a:p>
            <a:pPr lvl="0"/>
            <a:r>
              <a:rPr lang="en-CA" noProof="0" smtClean="0"/>
              <a:t>Click icon to add picture</a:t>
            </a:r>
            <a:endParaRPr noProof="0"/>
          </a:p>
        </p:txBody>
      </p:sp>
      <p:sp>
        <p:nvSpPr>
          <p:cNvPr id="2" name="Title 1"/>
          <p:cNvSpPr>
            <a:spLocks noGrp="1"/>
          </p:cNvSpPr>
          <p:nvPr>
            <p:ph type="title"/>
          </p:nvPr>
        </p:nvSpPr>
        <p:spPr>
          <a:xfrm>
            <a:off x="2948318" y="3904812"/>
            <a:ext cx="5416313" cy="681892"/>
          </a:xfrm>
        </p:spPr>
        <p:txBody>
          <a:bodyPr/>
          <a:lstStyle>
            <a:lvl1pPr algn="l">
              <a:defRPr sz="1800" b="0"/>
            </a:lvl1pPr>
          </a:lstStyle>
          <a:p>
            <a:r>
              <a:rPr lang="en-CA" smtClean="0"/>
              <a:t>Click to edit Master title style</a:t>
            </a:r>
            <a:endParaRPr/>
          </a:p>
        </p:txBody>
      </p:sp>
      <p:sp>
        <p:nvSpPr>
          <p:cNvPr id="4" name="Text Placeholder 3"/>
          <p:cNvSpPr>
            <a:spLocks noGrp="1"/>
          </p:cNvSpPr>
          <p:nvPr>
            <p:ph type="body" sz="half" idx="2"/>
          </p:nvPr>
        </p:nvSpPr>
        <p:spPr>
          <a:xfrm>
            <a:off x="2948319" y="4586704"/>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fld id="{F3A3BCEC-6E48-429F-8C3D-CB04E1C9E4F5}" type="datetimeFigureOut">
              <a:rPr lang="en-US"/>
              <a:pPr>
                <a:defRPr/>
              </a:pPr>
              <a:t>4/15/2013</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FBA2A1C0-42C5-4DFC-86C2-8D3DBECD877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443552"/>
            <a:ext cx="5343525" cy="2281238"/>
          </a:xfrm>
          <a:prstGeom prst="round2SameRect">
            <a:avLst>
              <a:gd name="adj1" fmla="val 5300"/>
              <a:gd name="adj2" fmla="val 0"/>
            </a:avLst>
          </a:prstGeom>
          <a:noFill/>
        </p:spPr>
        <p:txBody>
          <a:bodyPr rtlCol="0">
            <a:normAutofit/>
          </a:bodyPr>
          <a:lstStyle>
            <a:lvl1pPr marL="0" indent="0">
              <a:buNone/>
              <a:defRPr/>
            </a:lvl1pPr>
          </a:lstStyle>
          <a:p>
            <a:pPr lvl="0"/>
            <a:r>
              <a:rPr lang="en-CA" noProof="0" smtClean="0"/>
              <a:t>Click icon to add picture</a:t>
            </a:r>
            <a:endParaRPr noProof="0"/>
          </a:p>
        </p:txBody>
      </p:sp>
      <p:sp>
        <p:nvSpPr>
          <p:cNvPr id="2" name="Title 1"/>
          <p:cNvSpPr>
            <a:spLocks noGrp="1"/>
          </p:cNvSpPr>
          <p:nvPr>
            <p:ph type="title"/>
          </p:nvPr>
        </p:nvSpPr>
        <p:spPr>
          <a:xfrm>
            <a:off x="2948318" y="5055855"/>
            <a:ext cx="5416313" cy="681892"/>
          </a:xfrm>
        </p:spPr>
        <p:txBody>
          <a:bodyPr/>
          <a:lstStyle>
            <a:lvl1pPr algn="l">
              <a:defRPr sz="1800" b="0"/>
            </a:lvl1pPr>
          </a:lstStyle>
          <a:p>
            <a:r>
              <a:rPr lang="en-CA"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pPr lvl="0"/>
            <a:r>
              <a:rPr lang="en-CA" noProof="0" smtClean="0"/>
              <a:t>Click icon to add picture</a:t>
            </a:r>
            <a:endParaRPr noProof="0"/>
          </a:p>
        </p:txBody>
      </p:sp>
      <p:sp>
        <p:nvSpPr>
          <p:cNvPr id="14" name="Picture Placeholder 11"/>
          <p:cNvSpPr>
            <a:spLocks noGrp="1"/>
          </p:cNvSpPr>
          <p:nvPr>
            <p:ph type="pic" sz="quarter" idx="15"/>
          </p:nvPr>
        </p:nvSpPr>
        <p:spPr>
          <a:xfrm flipV="1">
            <a:off x="5722015" y="2756848"/>
            <a:ext cx="2642616" cy="2281238"/>
          </a:xfrm>
          <a:prstGeom prst="round1Rect">
            <a:avLst>
              <a:gd name="adj" fmla="val 9488"/>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pPr lvl="0"/>
            <a:r>
              <a:rPr lang="en-CA" noProof="0" smtClean="0"/>
              <a:t>Click icon to add picture</a:t>
            </a:r>
            <a:endParaRPr noProof="0"/>
          </a:p>
        </p:txBody>
      </p:sp>
      <p:sp>
        <p:nvSpPr>
          <p:cNvPr id="7" name="Date Placeholder 3"/>
          <p:cNvSpPr>
            <a:spLocks noGrp="1"/>
          </p:cNvSpPr>
          <p:nvPr>
            <p:ph type="dt" sz="half" idx="16"/>
          </p:nvPr>
        </p:nvSpPr>
        <p:spPr/>
        <p:txBody>
          <a:bodyPr/>
          <a:lstStyle>
            <a:lvl1pPr>
              <a:defRPr/>
            </a:lvl1pPr>
          </a:lstStyle>
          <a:p>
            <a:pPr>
              <a:defRPr/>
            </a:pPr>
            <a:fld id="{E70FF4F8-C50F-408C-8E94-5827BFA62100}" type="datetimeFigureOut">
              <a:rPr lang="en-US"/>
              <a:pPr>
                <a:defRPr/>
              </a:pPr>
              <a:t>4/15/2013</a:t>
            </a:fld>
            <a:endParaRPr lang="en-US"/>
          </a:p>
        </p:txBody>
      </p:sp>
      <p:sp>
        <p:nvSpPr>
          <p:cNvPr id="8" name="Footer Placeholder 4"/>
          <p:cNvSpPr>
            <a:spLocks noGrp="1"/>
          </p:cNvSpPr>
          <p:nvPr>
            <p:ph type="ftr" sz="quarter" idx="17"/>
          </p:nvPr>
        </p:nvSpPr>
        <p:spPr/>
        <p:txBody>
          <a:bodyPr/>
          <a:lstStyle>
            <a:lvl1pPr>
              <a:defRPr/>
            </a:lvl1pPr>
          </a:lstStyle>
          <a:p>
            <a:pPr>
              <a:defRPr/>
            </a:pPr>
            <a:endParaRPr lang="en-US"/>
          </a:p>
        </p:txBody>
      </p:sp>
      <p:sp>
        <p:nvSpPr>
          <p:cNvPr id="9" name="Slide Number Placeholder 5"/>
          <p:cNvSpPr>
            <a:spLocks noGrp="1"/>
          </p:cNvSpPr>
          <p:nvPr>
            <p:ph type="sldNum" sz="quarter" idx="18"/>
          </p:nvPr>
        </p:nvSpPr>
        <p:spPr/>
        <p:txBody>
          <a:bodyPr/>
          <a:lstStyle>
            <a:lvl1pPr>
              <a:defRPr/>
            </a:lvl1pPr>
          </a:lstStyle>
          <a:p>
            <a:pPr>
              <a:defRPr/>
            </a:pPr>
            <a:fld id="{2CFAB84B-0AFF-444E-AE4B-EE8AB112D83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18" y="5055855"/>
            <a:ext cx="5416313" cy="681892"/>
          </a:xfrm>
        </p:spPr>
        <p:txBody>
          <a:bodyPr/>
          <a:lstStyle>
            <a:lvl1pPr algn="l">
              <a:defRPr sz="1800" b="0"/>
            </a:lvl1pPr>
          </a:lstStyle>
          <a:p>
            <a:r>
              <a:rPr lang="en-CA"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buNone/>
              <a:defRPr sz="1600"/>
            </a:lvl1pPr>
          </a:lstStyle>
          <a:p>
            <a:pPr lvl="0"/>
            <a:r>
              <a:rPr lang="en-CA" noProof="0" smtClean="0"/>
              <a:t>Click icon to add picture</a:t>
            </a:r>
            <a:endParaRPr noProof="0"/>
          </a:p>
        </p:txBody>
      </p:sp>
      <p:sp>
        <p:nvSpPr>
          <p:cNvPr id="14" name="Picture Placeholder 11"/>
          <p:cNvSpPr>
            <a:spLocks noGrp="1"/>
          </p:cNvSpPr>
          <p:nvPr>
            <p:ph type="pic" sz="quarter" idx="15"/>
          </p:nvPr>
        </p:nvSpPr>
        <p:spPr>
          <a:xfrm flipV="1">
            <a:off x="5723362" y="2756848"/>
            <a:ext cx="2642616" cy="2281238"/>
          </a:xfrm>
          <a:prstGeom prst="round1Rect">
            <a:avLst>
              <a:gd name="adj" fmla="val 9488"/>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buNone/>
              <a:defRPr sz="1600"/>
            </a:lvl1pPr>
          </a:lstStyle>
          <a:p>
            <a:pPr lvl="0"/>
            <a:r>
              <a:rPr lang="en-CA" noProof="0" smtClean="0"/>
              <a:t>Click icon to add picture</a:t>
            </a:r>
            <a:endParaRPr noProof="0"/>
          </a:p>
        </p:txBody>
      </p:sp>
      <p:sp>
        <p:nvSpPr>
          <p:cNvPr id="10" name="Picture Placeholder 11"/>
          <p:cNvSpPr>
            <a:spLocks noGrp="1"/>
          </p:cNvSpPr>
          <p:nvPr>
            <p:ph type="pic" sz="quarter" idx="16"/>
          </p:nvPr>
        </p:nvSpPr>
        <p:spPr>
          <a:xfrm flipH="1">
            <a:off x="3021106" y="437202"/>
            <a:ext cx="2642616" cy="2281238"/>
          </a:xfrm>
          <a:prstGeom prst="round1Rect">
            <a:avLst>
              <a:gd name="adj" fmla="val 9488"/>
            </a:avLst>
          </a:prstGeom>
          <a:blipFill dpi="0" rotWithShape="0">
            <a:blip r:embed="rId2" cstate="print"/>
            <a:srcRect/>
            <a:stretch>
              <a:fillRect/>
            </a:stretch>
          </a:blipFill>
        </p:spPr>
        <p:txBody>
          <a:bodyPr rtlCol="0" anchorCtr="1">
            <a:normAutofit/>
          </a:bodyPr>
          <a:lstStyle>
            <a:lvl1pPr marL="0" indent="0">
              <a:buNone/>
              <a:defRPr sz="1600"/>
            </a:lvl1pPr>
          </a:lstStyle>
          <a:p>
            <a:pPr lvl="0"/>
            <a:r>
              <a:rPr lang="en-CA" noProof="0" smtClean="0"/>
              <a:t>Click icon to add picture</a:t>
            </a:r>
            <a:endParaRPr noProof="0"/>
          </a:p>
        </p:txBody>
      </p:sp>
      <p:sp>
        <p:nvSpPr>
          <p:cNvPr id="11" name="Picture Placeholder 11"/>
          <p:cNvSpPr>
            <a:spLocks noGrp="1"/>
          </p:cNvSpPr>
          <p:nvPr>
            <p:ph type="pic" sz="quarter" idx="17"/>
          </p:nvPr>
        </p:nvSpPr>
        <p:spPr>
          <a:xfrm>
            <a:off x="5723362" y="437202"/>
            <a:ext cx="2642616" cy="2281238"/>
          </a:xfrm>
          <a:prstGeom prst="round1Rect">
            <a:avLst>
              <a:gd name="adj" fmla="val 9488"/>
            </a:avLst>
          </a:prstGeom>
          <a:blipFill dpi="0" rotWithShape="0">
            <a:blip r:embed="rId2" cstate="print"/>
            <a:srcRect/>
            <a:stretch>
              <a:fillRect/>
            </a:stretch>
          </a:blipFill>
        </p:spPr>
        <p:txBody>
          <a:bodyPr rtlCol="0" anchorCtr="1">
            <a:normAutofit/>
          </a:bodyPr>
          <a:lstStyle>
            <a:lvl1pPr marL="0" indent="0">
              <a:buNone/>
              <a:defRPr sz="1600"/>
            </a:lvl1pPr>
          </a:lstStyle>
          <a:p>
            <a:pPr lvl="0"/>
            <a:r>
              <a:rPr lang="en-CA" noProof="0" smtClean="0"/>
              <a:t>Click icon to add picture</a:t>
            </a:r>
            <a:endParaRPr noProof="0"/>
          </a:p>
        </p:txBody>
      </p:sp>
      <p:sp>
        <p:nvSpPr>
          <p:cNvPr id="8" name="Date Placeholder 3"/>
          <p:cNvSpPr>
            <a:spLocks noGrp="1"/>
          </p:cNvSpPr>
          <p:nvPr>
            <p:ph type="dt" sz="half" idx="18"/>
          </p:nvPr>
        </p:nvSpPr>
        <p:spPr/>
        <p:txBody>
          <a:bodyPr/>
          <a:lstStyle>
            <a:lvl1pPr>
              <a:defRPr/>
            </a:lvl1pPr>
          </a:lstStyle>
          <a:p>
            <a:pPr>
              <a:defRPr/>
            </a:pPr>
            <a:fld id="{D35E02A4-B315-466E-A86F-586CAE3827C0}" type="datetimeFigureOut">
              <a:rPr lang="en-US"/>
              <a:pPr>
                <a:defRPr/>
              </a:pPr>
              <a:t>4/15/2013</a:t>
            </a:fld>
            <a:endParaRPr lang="en-US"/>
          </a:p>
        </p:txBody>
      </p:sp>
      <p:sp>
        <p:nvSpPr>
          <p:cNvPr id="9" name="Footer Placeholder 4"/>
          <p:cNvSpPr>
            <a:spLocks noGrp="1"/>
          </p:cNvSpPr>
          <p:nvPr>
            <p:ph type="ftr" sz="quarter" idx="19"/>
          </p:nvPr>
        </p:nvSpPr>
        <p:spPr/>
        <p:txBody>
          <a:bodyPr/>
          <a:lstStyle>
            <a:lvl1pPr>
              <a:defRPr/>
            </a:lvl1pPr>
          </a:lstStyle>
          <a:p>
            <a:pPr>
              <a:defRPr/>
            </a:pPr>
            <a:endParaRPr lang="en-US"/>
          </a:p>
        </p:txBody>
      </p:sp>
      <p:sp>
        <p:nvSpPr>
          <p:cNvPr id="12" name="Slide Number Placeholder 5"/>
          <p:cNvSpPr>
            <a:spLocks noGrp="1"/>
          </p:cNvSpPr>
          <p:nvPr>
            <p:ph type="sldNum" sz="quarter" idx="20"/>
          </p:nvPr>
        </p:nvSpPr>
        <p:spPr/>
        <p:txBody>
          <a:bodyPr/>
          <a:lstStyle>
            <a:lvl1pPr>
              <a:defRPr/>
            </a:lvl1pPr>
          </a:lstStyle>
          <a:p>
            <a:pPr>
              <a:defRPr/>
            </a:pPr>
            <a:fld id="{7DEB1021-0886-4858-B8C9-2354D98B3D3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Pictures, 2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1998756"/>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12" name="Picture Placeholder 11"/>
          <p:cNvSpPr>
            <a:spLocks noGrp="1"/>
          </p:cNvSpPr>
          <p:nvPr>
            <p:ph type="pic" sz="quarter" idx="13"/>
          </p:nvPr>
        </p:nvSpPr>
        <p:spPr>
          <a:xfrm>
            <a:off x="3021107" y="443551"/>
            <a:ext cx="2743200" cy="2968389"/>
          </a:xfrm>
          <a:prstGeom prst="round2SameRect">
            <a:avLst>
              <a:gd name="adj1" fmla="val 5300"/>
              <a:gd name="adj2" fmla="val 0"/>
            </a:avLst>
          </a:prstGeom>
          <a:noFill/>
        </p:spPr>
        <p:txBody>
          <a:bodyPr rtlCol="0" anchorCtr="1">
            <a:normAutofit/>
          </a:bodyPr>
          <a:lstStyle>
            <a:lvl1pPr marL="0" indent="0">
              <a:buNone/>
              <a:defRPr sz="1600"/>
            </a:lvl1pPr>
          </a:lstStyle>
          <a:p>
            <a:pPr lvl="0"/>
            <a:r>
              <a:rPr lang="en-CA" noProof="0" smtClean="0"/>
              <a:t>Click icon to add picture</a:t>
            </a:r>
            <a:endParaRPr noProof="0"/>
          </a:p>
        </p:txBody>
      </p:sp>
      <p:sp>
        <p:nvSpPr>
          <p:cNvPr id="15" name="Picture Placeholder 11"/>
          <p:cNvSpPr>
            <a:spLocks noGrp="1"/>
          </p:cNvSpPr>
          <p:nvPr>
            <p:ph type="pic" sz="quarter" idx="14"/>
          </p:nvPr>
        </p:nvSpPr>
        <p:spPr>
          <a:xfrm flipV="1">
            <a:off x="3021107" y="3442648"/>
            <a:ext cx="2743200" cy="2968389"/>
          </a:xfrm>
          <a:prstGeom prst="round2SameRect">
            <a:avLst>
              <a:gd name="adj1" fmla="val 5300"/>
              <a:gd name="adj2" fmla="val 0"/>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buNone/>
              <a:defRPr sz="1600"/>
            </a:lvl1pPr>
          </a:lstStyle>
          <a:p>
            <a:pPr lvl="0"/>
            <a:r>
              <a:rPr lang="en-CA" noProof="0" smtClean="0"/>
              <a:t>Click icon to add picture</a:t>
            </a:r>
            <a:endParaRPr noProof="0"/>
          </a:p>
        </p:txBody>
      </p:sp>
      <p:sp>
        <p:nvSpPr>
          <p:cNvPr id="17" name="Text Placeholder 3"/>
          <p:cNvSpPr>
            <a:spLocks noGrp="1"/>
          </p:cNvSpPr>
          <p:nvPr>
            <p:ph type="body" sz="half" idx="15"/>
          </p:nvPr>
        </p:nvSpPr>
        <p:spPr>
          <a:xfrm>
            <a:off x="5840505" y="4108759"/>
            <a:ext cx="2524126" cy="1998756"/>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21" name="Text Placeholder 3"/>
          <p:cNvSpPr>
            <a:spLocks noGrp="1"/>
          </p:cNvSpPr>
          <p:nvPr>
            <p:ph type="body" sz="half" idx="16"/>
          </p:nvPr>
        </p:nvSpPr>
        <p:spPr>
          <a:xfrm>
            <a:off x="5840505" y="3442648"/>
            <a:ext cx="2524126" cy="674687"/>
          </a:xfrm>
        </p:spPr>
        <p:txBody>
          <a:bodyPr rtlCol="0" anchor="b">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22" name="Text Placeholder 3"/>
          <p:cNvSpPr>
            <a:spLocks noGrp="1"/>
          </p:cNvSpPr>
          <p:nvPr>
            <p:ph type="body" sz="half" idx="17"/>
          </p:nvPr>
        </p:nvSpPr>
        <p:spPr>
          <a:xfrm>
            <a:off x="5840505" y="443551"/>
            <a:ext cx="2524126" cy="674687"/>
          </a:xfrm>
        </p:spPr>
        <p:txBody>
          <a:bodyPr rtlCol="0" anchor="b">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8" name="Date Placeholder 3"/>
          <p:cNvSpPr>
            <a:spLocks noGrp="1"/>
          </p:cNvSpPr>
          <p:nvPr>
            <p:ph type="dt" sz="half" idx="18"/>
          </p:nvPr>
        </p:nvSpPr>
        <p:spPr/>
        <p:txBody>
          <a:bodyPr/>
          <a:lstStyle>
            <a:lvl1pPr>
              <a:defRPr/>
            </a:lvl1pPr>
          </a:lstStyle>
          <a:p>
            <a:pPr>
              <a:defRPr/>
            </a:pPr>
            <a:fld id="{FE26E808-7E79-4CFB-A264-0E98A2CB29B8}" type="datetimeFigureOut">
              <a:rPr lang="en-US"/>
              <a:pPr>
                <a:defRPr/>
              </a:pPr>
              <a:t>4/15/2013</a:t>
            </a:fld>
            <a:endParaRPr lang="en-US"/>
          </a:p>
        </p:txBody>
      </p:sp>
      <p:sp>
        <p:nvSpPr>
          <p:cNvPr id="9" name="Footer Placeholder 4"/>
          <p:cNvSpPr>
            <a:spLocks noGrp="1"/>
          </p:cNvSpPr>
          <p:nvPr>
            <p:ph type="ftr" sz="quarter" idx="19"/>
          </p:nvPr>
        </p:nvSpPr>
        <p:spPr/>
        <p:txBody>
          <a:bodyPr/>
          <a:lstStyle>
            <a:lvl1pPr>
              <a:defRPr/>
            </a:lvl1pPr>
          </a:lstStyle>
          <a:p>
            <a:pPr>
              <a:defRPr/>
            </a:pPr>
            <a:endParaRPr lang="en-US"/>
          </a:p>
        </p:txBody>
      </p:sp>
      <p:sp>
        <p:nvSpPr>
          <p:cNvPr id="10" name="Slide Number Placeholder 5"/>
          <p:cNvSpPr>
            <a:spLocks noGrp="1"/>
          </p:cNvSpPr>
          <p:nvPr>
            <p:ph type="sldNum" sz="quarter" idx="20"/>
          </p:nvPr>
        </p:nvSpPr>
        <p:spPr/>
        <p:txBody>
          <a:bodyPr/>
          <a:lstStyle>
            <a:lvl1pPr>
              <a:defRPr/>
            </a:lvl1pPr>
          </a:lstStyle>
          <a:p>
            <a:pPr>
              <a:defRPr/>
            </a:pPr>
            <a:fld id="{EF4460D0-C97F-4D3E-B8EB-7A779EC1DCD0}"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s, 3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989959"/>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12" name="Picture Placeholder 11"/>
          <p:cNvSpPr>
            <a:spLocks noGrp="1"/>
          </p:cNvSpPr>
          <p:nvPr>
            <p:ph type="pic" sz="quarter" idx="13"/>
          </p:nvPr>
        </p:nvSpPr>
        <p:spPr>
          <a:xfrm>
            <a:off x="3021107" y="443551"/>
            <a:ext cx="2743200" cy="1956816"/>
          </a:xfrm>
          <a:prstGeom prst="round2SameRect">
            <a:avLst>
              <a:gd name="adj1" fmla="val 5300"/>
              <a:gd name="adj2" fmla="val 0"/>
            </a:avLst>
          </a:prstGeom>
          <a:noFill/>
        </p:spPr>
        <p:txBody>
          <a:bodyPr rtlCol="0" anchorCtr="1">
            <a:normAutofit/>
          </a:bodyPr>
          <a:lstStyle>
            <a:lvl1pPr marL="0" indent="0">
              <a:buNone/>
              <a:defRPr sz="1600"/>
            </a:lvl1pPr>
          </a:lstStyle>
          <a:p>
            <a:pPr lvl="0"/>
            <a:r>
              <a:rPr lang="en-CA" noProof="0" smtClean="0"/>
              <a:t>Click icon to add picture</a:t>
            </a:r>
            <a:endParaRPr noProof="0"/>
          </a:p>
        </p:txBody>
      </p:sp>
      <p:sp>
        <p:nvSpPr>
          <p:cNvPr id="15" name="Picture Placeholder 11"/>
          <p:cNvSpPr>
            <a:spLocks noGrp="1"/>
          </p:cNvSpPr>
          <p:nvPr>
            <p:ph type="pic" sz="quarter" idx="14"/>
          </p:nvPr>
        </p:nvSpPr>
        <p:spPr>
          <a:xfrm flipV="1">
            <a:off x="3021107" y="4462815"/>
            <a:ext cx="2743200" cy="1956816"/>
          </a:xfrm>
          <a:prstGeom prst="round2SameRect">
            <a:avLst>
              <a:gd name="adj1" fmla="val 5300"/>
              <a:gd name="adj2" fmla="val 0"/>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buNone/>
              <a:defRPr sz="1600"/>
            </a:lvl1pPr>
          </a:lstStyle>
          <a:p>
            <a:pPr lvl="0"/>
            <a:r>
              <a:rPr lang="en-CA" noProof="0" smtClean="0"/>
              <a:t>Click icon to add picture</a:t>
            </a:r>
            <a:endParaRPr noProof="0"/>
          </a:p>
        </p:txBody>
      </p:sp>
      <p:sp>
        <p:nvSpPr>
          <p:cNvPr id="22" name="Text Placeholder 3"/>
          <p:cNvSpPr>
            <a:spLocks noGrp="1"/>
          </p:cNvSpPr>
          <p:nvPr>
            <p:ph type="body" sz="half" idx="17"/>
          </p:nvPr>
        </p:nvSpPr>
        <p:spPr>
          <a:xfrm>
            <a:off x="5840505" y="443551"/>
            <a:ext cx="2524126" cy="674687"/>
          </a:xfrm>
        </p:spPr>
        <p:txBody>
          <a:bodyPr rtlCol="0" anchor="b">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11" name="Picture Placeholder 11"/>
          <p:cNvSpPr>
            <a:spLocks noGrp="1"/>
          </p:cNvSpPr>
          <p:nvPr>
            <p:ph type="pic" sz="quarter" idx="18"/>
          </p:nvPr>
        </p:nvSpPr>
        <p:spPr>
          <a:xfrm>
            <a:off x="3021107" y="2452048"/>
            <a:ext cx="2743200" cy="1956816"/>
          </a:xfrm>
          <a:prstGeom prst="rect">
            <a:avLst/>
          </a:prstGeom>
          <a:noFill/>
        </p:spPr>
        <p:txBody>
          <a:bodyPr rtlCol="0" anchorCtr="1">
            <a:normAutofit/>
          </a:bodyPr>
          <a:lstStyle>
            <a:lvl1pPr marL="0" indent="0">
              <a:buNone/>
              <a:defRPr sz="1600"/>
            </a:lvl1pPr>
          </a:lstStyle>
          <a:p>
            <a:pPr lvl="0"/>
            <a:r>
              <a:rPr lang="en-CA" noProof="0" smtClean="0"/>
              <a:t>Click icon to add picture</a:t>
            </a:r>
            <a:endParaRPr noProof="0"/>
          </a:p>
        </p:txBody>
      </p:sp>
      <p:sp>
        <p:nvSpPr>
          <p:cNvPr id="13" name="Text Placeholder 3"/>
          <p:cNvSpPr>
            <a:spLocks noGrp="1"/>
          </p:cNvSpPr>
          <p:nvPr>
            <p:ph type="body" sz="half" idx="19"/>
          </p:nvPr>
        </p:nvSpPr>
        <p:spPr>
          <a:xfrm>
            <a:off x="5840505" y="3133941"/>
            <a:ext cx="2524126" cy="989959"/>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14" name="Text Placeholder 3"/>
          <p:cNvSpPr>
            <a:spLocks noGrp="1"/>
          </p:cNvSpPr>
          <p:nvPr>
            <p:ph type="body" sz="half" idx="20"/>
          </p:nvPr>
        </p:nvSpPr>
        <p:spPr>
          <a:xfrm>
            <a:off x="5840505" y="2452048"/>
            <a:ext cx="2524126" cy="674687"/>
          </a:xfrm>
        </p:spPr>
        <p:txBody>
          <a:bodyPr rtlCol="0" anchor="b">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16" name="Text Placeholder 3"/>
          <p:cNvSpPr>
            <a:spLocks noGrp="1"/>
          </p:cNvSpPr>
          <p:nvPr>
            <p:ph type="body" sz="half" idx="21"/>
          </p:nvPr>
        </p:nvSpPr>
        <p:spPr>
          <a:xfrm>
            <a:off x="5840505" y="5135813"/>
            <a:ext cx="2524126" cy="989959"/>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18" name="Text Placeholder 3"/>
          <p:cNvSpPr>
            <a:spLocks noGrp="1"/>
          </p:cNvSpPr>
          <p:nvPr>
            <p:ph type="body" sz="half" idx="22"/>
          </p:nvPr>
        </p:nvSpPr>
        <p:spPr>
          <a:xfrm>
            <a:off x="5840505" y="4462815"/>
            <a:ext cx="2524126" cy="674687"/>
          </a:xfrm>
        </p:spPr>
        <p:txBody>
          <a:bodyPr rtlCol="0" anchor="b">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17" name="Date Placeholder 3"/>
          <p:cNvSpPr>
            <a:spLocks noGrp="1"/>
          </p:cNvSpPr>
          <p:nvPr>
            <p:ph type="dt" sz="half" idx="23"/>
          </p:nvPr>
        </p:nvSpPr>
        <p:spPr/>
        <p:txBody>
          <a:bodyPr/>
          <a:lstStyle>
            <a:lvl1pPr>
              <a:defRPr/>
            </a:lvl1pPr>
          </a:lstStyle>
          <a:p>
            <a:pPr>
              <a:defRPr/>
            </a:pPr>
            <a:fld id="{F9669710-6CFB-4738-8572-4B3E7D5070EA}" type="datetimeFigureOut">
              <a:rPr lang="en-US"/>
              <a:pPr>
                <a:defRPr/>
              </a:pPr>
              <a:t>4/15/2013</a:t>
            </a:fld>
            <a:endParaRPr lang="en-US"/>
          </a:p>
        </p:txBody>
      </p:sp>
      <p:sp>
        <p:nvSpPr>
          <p:cNvPr id="19" name="Footer Placeholder 4"/>
          <p:cNvSpPr>
            <a:spLocks noGrp="1"/>
          </p:cNvSpPr>
          <p:nvPr>
            <p:ph type="ftr" sz="quarter" idx="24"/>
          </p:nvPr>
        </p:nvSpPr>
        <p:spPr/>
        <p:txBody>
          <a:bodyPr/>
          <a:lstStyle>
            <a:lvl1pPr>
              <a:defRPr/>
            </a:lvl1pPr>
          </a:lstStyle>
          <a:p>
            <a:pPr>
              <a:defRPr/>
            </a:pPr>
            <a:endParaRPr lang="en-US"/>
          </a:p>
        </p:txBody>
      </p:sp>
      <p:sp>
        <p:nvSpPr>
          <p:cNvPr id="20" name="Slide Number Placeholder 5"/>
          <p:cNvSpPr>
            <a:spLocks noGrp="1"/>
          </p:cNvSpPr>
          <p:nvPr>
            <p:ph type="sldNum" sz="quarter" idx="25"/>
          </p:nvPr>
        </p:nvSpPr>
        <p:spPr/>
        <p:txBody>
          <a:bodyPr/>
          <a:lstStyle>
            <a:lvl1pPr>
              <a:defRPr/>
            </a:lvl1pPr>
          </a:lstStyle>
          <a:p>
            <a:pPr>
              <a:defRPr/>
            </a:pPr>
            <a:fld id="{E6AE3492-2376-4843-8A49-96642723BE34}"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40206" y="685800"/>
            <a:ext cx="4924424" cy="886968"/>
          </a:xfrm>
        </p:spPr>
        <p:txBody>
          <a:bodyPr/>
          <a:lstStyle/>
          <a:p>
            <a:r>
              <a:rPr lang="en-CA" smtClean="0"/>
              <a:t>Click to edit Master title style</a:t>
            </a:r>
            <a:endParaRPr/>
          </a:p>
        </p:txBody>
      </p:sp>
      <p:sp>
        <p:nvSpPr>
          <p:cNvPr id="3" name="Vertical Text Placeholder 2"/>
          <p:cNvSpPr>
            <a:spLocks noGrp="1"/>
          </p:cNvSpPr>
          <p:nvPr>
            <p:ph type="body" orient="vert" idx="1"/>
          </p:nvPr>
        </p:nvSpPr>
        <p:spPr>
          <a:xfrm>
            <a:off x="3440206" y="2020888"/>
            <a:ext cx="4924425" cy="4106862"/>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lvl1pPr>
              <a:defRPr/>
            </a:lvl1pPr>
          </a:lstStyle>
          <a:p>
            <a:pPr>
              <a:defRPr/>
            </a:pPr>
            <a:fld id="{2CC4E364-E985-4C01-8A61-6F57F4DB753B}" type="datetimeFigureOut">
              <a:rPr lang="en-US"/>
              <a:pPr>
                <a:defRPr/>
              </a:pPr>
              <a:t>4/15/2013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67AC35-4777-4702-9FDB-5203B5227787}"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750580"/>
            <a:ext cx="914400" cy="5381934"/>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3467100" y="749300"/>
            <a:ext cx="3924300" cy="5376863"/>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lvl1pPr>
              <a:defRPr/>
            </a:lvl1pPr>
          </a:lstStyle>
          <a:p>
            <a:pPr>
              <a:defRPr/>
            </a:pPr>
            <a:fld id="{32EC480E-A767-4741-AC5E-69391EDB0D18}" type="datetimeFigureOut">
              <a:rPr lang="en-US"/>
              <a:pPr>
                <a:defRPr/>
              </a:pPr>
              <a:t>4/15/2013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DA6432-2312-44AA-B8A7-712A1CD30AC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lvl1pPr>
              <a:defRPr/>
            </a:lvl1pPr>
          </a:lstStyle>
          <a:p>
            <a:pPr>
              <a:defRPr/>
            </a:pPr>
            <a:fld id="{51E6A727-177C-4375-A9B9-AA2027494289}" type="datetimeFigureOut">
              <a:rPr lang="en-US"/>
              <a:pPr>
                <a:defRPr/>
              </a:pPr>
              <a:t>4/15/2013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C7A560-4156-4F87-A794-1BF6FEDE979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5" name="Round Same Side Corner Rectangle 6"/>
          <p:cNvSpPr/>
          <p:nvPr/>
        </p:nvSpPr>
        <p:spPr>
          <a:xfrm rot="16200000">
            <a:off x="1066800" y="1603375"/>
            <a:ext cx="3475038" cy="3475038"/>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6" name="Group 25"/>
          <p:cNvGrpSpPr>
            <a:grpSpLocks noChangeAspect="1"/>
          </p:cNvGrpSpPr>
          <p:nvPr/>
        </p:nvGrpSpPr>
        <p:grpSpPr bwMode="auto">
          <a:xfrm>
            <a:off x="2071688" y="1843088"/>
            <a:ext cx="1466850" cy="1676400"/>
            <a:chOff x="1230573" y="1890215"/>
            <a:chExt cx="1444388" cy="1650696"/>
          </a:xfrm>
        </p:grpSpPr>
        <p:sp>
          <p:nvSpPr>
            <p:cNvPr id="7" name="Oval 26"/>
            <p:cNvSpPr/>
            <p:nvPr/>
          </p:nvSpPr>
          <p:spPr>
            <a:xfrm>
              <a:off x="1230573" y="1890215"/>
              <a:ext cx="1444388" cy="937895"/>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Oval 27"/>
            <p:cNvSpPr/>
            <p:nvPr/>
          </p:nvSpPr>
          <p:spPr>
            <a:xfrm>
              <a:off x="1935571" y="2845305"/>
              <a:ext cx="603392" cy="403295"/>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Oval 28"/>
            <p:cNvSpPr/>
            <p:nvPr/>
          </p:nvSpPr>
          <p:spPr>
            <a:xfrm>
              <a:off x="1901181" y="3275174"/>
              <a:ext cx="392361" cy="265737"/>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Oval 29"/>
            <p:cNvSpPr/>
            <p:nvPr/>
          </p:nvSpPr>
          <p:spPr>
            <a:xfrm>
              <a:off x="1633876" y="2395115"/>
              <a:ext cx="620586" cy="401732"/>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9" name="Picture Placeholder 8"/>
          <p:cNvSpPr>
            <a:spLocks noGrp="1"/>
          </p:cNvSpPr>
          <p:nvPr>
            <p:ph type="pic" sz="quarter" idx="13"/>
          </p:nvPr>
        </p:nvSpPr>
        <p:spPr>
          <a:xfrm rot="5400000">
            <a:off x="4585448" y="1603786"/>
            <a:ext cx="3474720" cy="3474720"/>
          </a:xfrm>
          <a:prstGeom prst="round2SameRect">
            <a:avLst>
              <a:gd name="adj1" fmla="val 3096"/>
              <a:gd name="adj2" fmla="val 0"/>
            </a:avLst>
          </a:prstGeom>
          <a:blipFill dpi="0" rotWithShape="0">
            <a:blip r:embed="rId2" cstate="print"/>
            <a:srcRect/>
            <a:stretch>
              <a:fillRect/>
            </a:stretch>
          </a:blipFill>
          <a:ln>
            <a:noFill/>
          </a:ln>
        </p:spPr>
        <p:txBody>
          <a:bodyPr vert="vert270" rtlCol="0">
            <a:normAutofit/>
          </a:bodyPr>
          <a:lstStyle>
            <a:lvl1pPr marL="0" indent="0">
              <a:buNone/>
              <a:defRPr/>
            </a:lvl1pPr>
          </a:lstStyle>
          <a:p>
            <a:pPr lvl="0"/>
            <a:r>
              <a:rPr lang="en-CA" noProof="0" smtClean="0"/>
              <a:t>Click icon to add picture</a:t>
            </a:r>
            <a:endParaRPr noProof="0"/>
          </a:p>
        </p:txBody>
      </p:sp>
      <p:sp>
        <p:nvSpPr>
          <p:cNvPr id="2" name="Title 1"/>
          <p:cNvSpPr>
            <a:spLocks noGrp="1"/>
          </p:cNvSpPr>
          <p:nvPr>
            <p:ph type="ctrTitle"/>
          </p:nvPr>
        </p:nvSpPr>
        <p:spPr>
          <a:xfrm>
            <a:off x="1156447" y="3114115"/>
            <a:ext cx="3276600" cy="1162050"/>
          </a:xfrm>
        </p:spPr>
        <p:txBody>
          <a:bodyPr tIns="0" bIns="0">
            <a:noAutofit/>
          </a:bodyPr>
          <a:lstStyle>
            <a:lvl1pPr algn="ctr">
              <a:lnSpc>
                <a:spcPts val="4000"/>
              </a:lnSpc>
              <a:defRPr sz="3600">
                <a:solidFill>
                  <a:schemeClr val="bg1"/>
                </a:solidFill>
              </a:defRPr>
            </a:lvl1pPr>
          </a:lstStyle>
          <a:p>
            <a:r>
              <a:rPr lang="en-CA" smtClean="0"/>
              <a:t>Click to edit Master title style</a:t>
            </a:r>
            <a:endParaRPr/>
          </a:p>
        </p:txBody>
      </p:sp>
      <p:sp>
        <p:nvSpPr>
          <p:cNvPr id="3" name="Subtitle 2"/>
          <p:cNvSpPr>
            <a:spLocks noGrp="1"/>
          </p:cNvSpPr>
          <p:nvPr>
            <p:ph type="subTitle" idx="1"/>
          </p:nvPr>
        </p:nvSpPr>
        <p:spPr>
          <a:xfrm>
            <a:off x="1156447" y="4343400"/>
            <a:ext cx="3276600" cy="533400"/>
          </a:xfrm>
        </p:spPr>
        <p:txBody>
          <a:bodyPr tIns="0" bIns="0">
            <a:normAutofit/>
          </a:bodyPr>
          <a:lstStyle>
            <a:lvl1pPr marL="0" indent="0" algn="ctr">
              <a:spcBef>
                <a:spcPct val="0"/>
              </a:spcBef>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12" name="Date Placeholder 3"/>
          <p:cNvSpPr>
            <a:spLocks noGrp="1"/>
          </p:cNvSpPr>
          <p:nvPr>
            <p:ph type="dt" sz="half" idx="14"/>
          </p:nvPr>
        </p:nvSpPr>
        <p:spPr/>
        <p:txBody>
          <a:bodyPr/>
          <a:lstStyle>
            <a:lvl1pPr>
              <a:defRPr/>
            </a:lvl1pPr>
          </a:lstStyle>
          <a:p>
            <a:pPr>
              <a:defRPr/>
            </a:pPr>
            <a:fld id="{8AA1A476-7909-490B-B552-D8B2207DD63B}" type="datetimeFigureOut">
              <a:rPr lang="en-US"/>
              <a:pPr>
                <a:defRPr/>
              </a:pPr>
              <a:t>4/15/2013</a:t>
            </a:fld>
            <a:endParaRPr lang="en-US"/>
          </a:p>
        </p:txBody>
      </p:sp>
      <p:sp>
        <p:nvSpPr>
          <p:cNvPr id="13" name="Footer Placeholder 4"/>
          <p:cNvSpPr>
            <a:spLocks noGrp="1"/>
          </p:cNvSpPr>
          <p:nvPr>
            <p:ph type="ftr" sz="quarter" idx="15"/>
          </p:nvPr>
        </p:nvSpPr>
        <p:spPr/>
        <p:txBody>
          <a:bodyPr/>
          <a:lstStyle>
            <a:lvl1pPr>
              <a:defRPr/>
            </a:lvl1pPr>
          </a:lstStyle>
          <a:p>
            <a:pPr>
              <a:defRPr/>
            </a:pPr>
            <a:endParaRPr lang="en-US"/>
          </a:p>
        </p:txBody>
      </p:sp>
      <p:sp>
        <p:nvSpPr>
          <p:cNvPr id="14" name="Slide Number Placeholder 5"/>
          <p:cNvSpPr>
            <a:spLocks noGrp="1"/>
          </p:cNvSpPr>
          <p:nvPr>
            <p:ph type="sldNum" sz="quarter" idx="16"/>
          </p:nvPr>
        </p:nvSpPr>
        <p:spPr>
          <a:xfrm>
            <a:off x="4267200" y="6356350"/>
            <a:ext cx="609600" cy="365125"/>
          </a:xfrm>
        </p:spPr>
        <p:txBody>
          <a:bodyPr/>
          <a:lstStyle>
            <a:lvl1pPr algn="ctr">
              <a:defRPr sz="900">
                <a:solidFill>
                  <a:schemeClr val="bg1">
                    <a:lumMod val="75000"/>
                  </a:schemeClr>
                </a:solidFill>
              </a:defRPr>
            </a:lvl1pPr>
          </a:lstStyle>
          <a:p>
            <a:pPr>
              <a:defRPr/>
            </a:pPr>
            <a:fld id="{A1D94E41-463A-4CB1-88D1-F4427039FBB4}"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grpSp>
        <p:nvGrpSpPr>
          <p:cNvPr id="4" name="Group 16"/>
          <p:cNvGrpSpPr>
            <a:grpSpLocks/>
          </p:cNvGrpSpPr>
          <p:nvPr/>
        </p:nvGrpSpPr>
        <p:grpSpPr bwMode="auto">
          <a:xfrm>
            <a:off x="222250" y="1254125"/>
            <a:ext cx="7893050" cy="3919538"/>
            <a:chOff x="222912" y="1254456"/>
            <a:chExt cx="7892388" cy="3918778"/>
          </a:xfrm>
        </p:grpSpPr>
        <p:sp>
          <p:nvSpPr>
            <p:cNvPr id="5" name="Rounded Rectangle 6"/>
            <p:cNvSpPr/>
            <p:nvPr/>
          </p:nvSpPr>
          <p:spPr>
            <a:xfrm>
              <a:off x="1029294" y="1600464"/>
              <a:ext cx="7086006" cy="3474364"/>
            </a:xfrm>
            <a:prstGeom prst="roundRect">
              <a:avLst>
                <a:gd name="adj" fmla="val 3122"/>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6" name="Group 9"/>
            <p:cNvGrpSpPr>
              <a:grpSpLocks/>
            </p:cNvGrpSpPr>
            <p:nvPr/>
          </p:nvGrpSpPr>
          <p:grpSpPr bwMode="auto">
            <a:xfrm>
              <a:off x="222912" y="1254456"/>
              <a:ext cx="3429000" cy="3918778"/>
              <a:chOff x="1230573" y="1890215"/>
              <a:chExt cx="1444388" cy="1650696"/>
            </a:xfrm>
          </p:grpSpPr>
          <p:sp>
            <p:nvSpPr>
              <p:cNvPr id="7" name="Oval 10"/>
              <p:cNvSpPr/>
              <p:nvPr/>
            </p:nvSpPr>
            <p:spPr>
              <a:xfrm>
                <a:off x="1230573" y="1890215"/>
                <a:ext cx="1444267" cy="937333"/>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Oval 12"/>
              <p:cNvSpPr/>
              <p:nvPr/>
            </p:nvSpPr>
            <p:spPr>
              <a:xfrm>
                <a:off x="1935322" y="2845600"/>
                <a:ext cx="603784" cy="402478"/>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Oval 14"/>
              <p:cNvSpPr/>
              <p:nvPr/>
            </p:nvSpPr>
            <p:spPr>
              <a:xfrm>
                <a:off x="1901221" y="3275489"/>
                <a:ext cx="392493" cy="265422"/>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Oval 15"/>
              <p:cNvSpPr/>
              <p:nvPr/>
            </p:nvSpPr>
            <p:spPr>
              <a:xfrm>
                <a:off x="1633095" y="2394984"/>
                <a:ext cx="621837" cy="402478"/>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a:xfrm>
            <a:off x="3724182" y="2021541"/>
            <a:ext cx="4200618" cy="1362075"/>
          </a:xfrm>
        </p:spPr>
        <p:txBody>
          <a:bodyPr tIns="0" bIns="0" rtlCol="0">
            <a:noAutofit/>
          </a:bodyPr>
          <a:lstStyle>
            <a:lvl1pPr algn="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3321424" y="3388659"/>
            <a:ext cx="4603376" cy="1083328"/>
          </a:xfrm>
        </p:spPr>
        <p:txBody>
          <a:bodyPr tIns="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11" name="Date Placeholder 3"/>
          <p:cNvSpPr>
            <a:spLocks noGrp="1"/>
          </p:cNvSpPr>
          <p:nvPr>
            <p:ph type="dt" sz="half" idx="10"/>
          </p:nvPr>
        </p:nvSpPr>
        <p:spPr/>
        <p:txBody>
          <a:bodyPr/>
          <a:lstStyle>
            <a:lvl1pPr>
              <a:defRPr/>
            </a:lvl1pPr>
          </a:lstStyle>
          <a:p>
            <a:pPr>
              <a:defRPr/>
            </a:pPr>
            <a:fld id="{5E739A21-E8D5-4BE9-8739-6632FD041D13}" type="datetimeFigureOut">
              <a:rPr lang="en-US"/>
              <a:pPr>
                <a:defRPr/>
              </a:pPr>
              <a:t>4/15/2013</a:t>
            </a:fld>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a:xfrm>
            <a:off x="4267200" y="6356350"/>
            <a:ext cx="609600" cy="365125"/>
          </a:xfrm>
        </p:spPr>
        <p:txBody>
          <a:bodyPr wrap="square" numCol="1" anchorCtr="0" compatLnSpc="1">
            <a:prstTxWarp prst="textNoShape">
              <a:avLst/>
            </a:prstTxWarp>
          </a:bodyPr>
          <a:lstStyle>
            <a:lvl1pPr algn="ctr" fontAlgn="base">
              <a:spcBef>
                <a:spcPct val="0"/>
              </a:spcBef>
              <a:spcAft>
                <a:spcPct val="0"/>
              </a:spcAft>
              <a:defRPr sz="900">
                <a:solidFill>
                  <a:srgbClr val="BFBFBF"/>
                </a:solidFill>
              </a:defRPr>
            </a:lvl1pPr>
          </a:lstStyle>
          <a:p>
            <a:fld id="{E6619AA7-2C68-4BB1-9BE0-FC3FFDAB2D3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pSp>
        <p:nvGrpSpPr>
          <p:cNvPr id="5" name="Group 13"/>
          <p:cNvGrpSpPr>
            <a:grpSpLocks/>
          </p:cNvGrpSpPr>
          <p:nvPr/>
        </p:nvGrpSpPr>
        <p:grpSpPr bwMode="auto">
          <a:xfrm>
            <a:off x="7418388" y="457200"/>
            <a:ext cx="914400" cy="914400"/>
            <a:chOff x="842682" y="2971800"/>
            <a:chExt cx="914400" cy="914400"/>
          </a:xfrm>
        </p:grpSpPr>
        <p:sp>
          <p:nvSpPr>
            <p:cNvPr id="6" name="Rounded Rectangle 14"/>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7" name="Group 10"/>
            <p:cNvGrpSpPr>
              <a:grpSpLocks noChangeAspect="1"/>
            </p:cNvGrpSpPr>
            <p:nvPr/>
          </p:nvGrpSpPr>
          <p:grpSpPr bwMode="auto">
            <a:xfrm>
              <a:off x="948372" y="3034353"/>
              <a:ext cx="700732" cy="800823"/>
              <a:chOff x="1230573" y="1890215"/>
              <a:chExt cx="1444388" cy="1650696"/>
            </a:xfrm>
          </p:grpSpPr>
          <p:sp>
            <p:nvSpPr>
              <p:cNvPr id="8" name="Oval 16"/>
              <p:cNvSpPr/>
              <p:nvPr/>
            </p:nvSpPr>
            <p:spPr>
              <a:xfrm>
                <a:off x="1231958" y="1888896"/>
                <a:ext cx="1443061" cy="939130"/>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Oval 17"/>
              <p:cNvSpPr/>
              <p:nvPr/>
            </p:nvSpPr>
            <p:spPr>
              <a:xfrm>
                <a:off x="1935492" y="2844388"/>
                <a:ext cx="605364" cy="402484"/>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Oval 18"/>
              <p:cNvSpPr/>
              <p:nvPr/>
            </p:nvSpPr>
            <p:spPr>
              <a:xfrm>
                <a:off x="1902769" y="3276323"/>
                <a:ext cx="392669" cy="265050"/>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Oval 19"/>
              <p:cNvSpPr/>
              <p:nvPr/>
            </p:nvSpPr>
            <p:spPr>
              <a:xfrm>
                <a:off x="1634445" y="2392820"/>
                <a:ext cx="621726" cy="405757"/>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a:xfrm>
            <a:off x="744070" y="224118"/>
            <a:ext cx="4800600" cy="886968"/>
          </a:xfrm>
        </p:spPr>
        <p:txBody>
          <a:bodyPr lIns="45720"/>
          <a:lstStyle/>
          <a:p>
            <a:r>
              <a:rPr lang="en-CA" smtClean="0"/>
              <a:t>Click to edit Master title style</a:t>
            </a:r>
            <a:endParaRPr/>
          </a:p>
        </p:txBody>
      </p:sp>
      <p:sp>
        <p:nvSpPr>
          <p:cNvPr id="3" name="Content Placeholder 2"/>
          <p:cNvSpPr>
            <a:spLocks noGrp="1"/>
          </p:cNvSpPr>
          <p:nvPr>
            <p:ph sz="half" idx="1"/>
          </p:nvPr>
        </p:nvSpPr>
        <p:spPr>
          <a:xfrm>
            <a:off x="752474"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Content Placeholder 3"/>
          <p:cNvSpPr>
            <a:spLocks noGrp="1"/>
          </p:cNvSpPr>
          <p:nvPr>
            <p:ph sz="half" idx="2"/>
          </p:nvPr>
        </p:nvSpPr>
        <p:spPr>
          <a:xfrm>
            <a:off x="4661647"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2" name="Date Placeholder 4"/>
          <p:cNvSpPr>
            <a:spLocks noGrp="1"/>
          </p:cNvSpPr>
          <p:nvPr>
            <p:ph type="dt" sz="half" idx="10"/>
          </p:nvPr>
        </p:nvSpPr>
        <p:spPr/>
        <p:txBody>
          <a:bodyPr/>
          <a:lstStyle>
            <a:lvl1pPr>
              <a:defRPr/>
            </a:lvl1pPr>
          </a:lstStyle>
          <a:p>
            <a:pPr>
              <a:defRPr/>
            </a:pPr>
            <a:fld id="{09394159-22FA-49D0-8BA5-90D4FBF3E44E}" type="datetimeFigureOut">
              <a:rPr lang="en-US"/>
              <a:pPr>
                <a:defRPr/>
              </a:pPr>
              <a:t>4/15/2013</a:t>
            </a:fld>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a:xfrm>
            <a:off x="8321675" y="363538"/>
            <a:ext cx="609600" cy="365125"/>
          </a:xfrm>
        </p:spPr>
        <p:txBody>
          <a:bodyPr/>
          <a:lstStyle>
            <a:lvl1pPr>
              <a:defRPr/>
            </a:lvl1pPr>
          </a:lstStyle>
          <a:p>
            <a:pPr>
              <a:defRPr/>
            </a:pPr>
            <a:fld id="{5CC165B5-5B71-47A1-9A00-90C603E6ED2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pSp>
        <p:nvGrpSpPr>
          <p:cNvPr id="7" name="Group 15"/>
          <p:cNvGrpSpPr>
            <a:grpSpLocks/>
          </p:cNvGrpSpPr>
          <p:nvPr/>
        </p:nvGrpSpPr>
        <p:grpSpPr bwMode="auto">
          <a:xfrm>
            <a:off x="7418388" y="457200"/>
            <a:ext cx="914400" cy="914400"/>
            <a:chOff x="842682" y="2971800"/>
            <a:chExt cx="914400" cy="914400"/>
          </a:xfrm>
        </p:grpSpPr>
        <p:sp>
          <p:nvSpPr>
            <p:cNvPr id="8" name="Rounded Rectangle 16"/>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9" name="Group 10"/>
            <p:cNvGrpSpPr>
              <a:grpSpLocks noChangeAspect="1"/>
            </p:cNvGrpSpPr>
            <p:nvPr/>
          </p:nvGrpSpPr>
          <p:grpSpPr bwMode="auto">
            <a:xfrm>
              <a:off x="948372" y="3034353"/>
              <a:ext cx="700732" cy="800823"/>
              <a:chOff x="1230573" y="1890215"/>
              <a:chExt cx="1444388" cy="1650696"/>
            </a:xfrm>
          </p:grpSpPr>
          <p:sp>
            <p:nvSpPr>
              <p:cNvPr id="10" name="Oval 18"/>
              <p:cNvSpPr/>
              <p:nvPr/>
            </p:nvSpPr>
            <p:spPr>
              <a:xfrm>
                <a:off x="1231958" y="1888896"/>
                <a:ext cx="1443061" cy="939130"/>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Oval 19"/>
              <p:cNvSpPr/>
              <p:nvPr/>
            </p:nvSpPr>
            <p:spPr>
              <a:xfrm>
                <a:off x="1935492" y="2844388"/>
                <a:ext cx="605364" cy="402484"/>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2" name="Oval 20"/>
              <p:cNvSpPr/>
              <p:nvPr/>
            </p:nvSpPr>
            <p:spPr>
              <a:xfrm>
                <a:off x="1902769" y="3276323"/>
                <a:ext cx="392669" cy="265050"/>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3" name="Oval 21"/>
              <p:cNvSpPr/>
              <p:nvPr/>
            </p:nvSpPr>
            <p:spPr>
              <a:xfrm>
                <a:off x="1634445" y="2392820"/>
                <a:ext cx="621726" cy="405757"/>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a:xfrm>
            <a:off x="740664" y="228600"/>
            <a:ext cx="4800600" cy="886968"/>
          </a:xfrm>
        </p:spPr>
        <p:txBody>
          <a:bodyPr lIns="45720" rtlCol="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771212" y="1548761"/>
            <a:ext cx="3657600" cy="274320"/>
          </a:xfrm>
          <a:prstGeom prst="roundRect">
            <a:avLst>
              <a:gd name="adj" fmla="val 311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748352" y="2021456"/>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Text Placeholder 4"/>
          <p:cNvSpPr>
            <a:spLocks noGrp="1"/>
          </p:cNvSpPr>
          <p:nvPr>
            <p:ph type="body" sz="quarter" idx="3"/>
          </p:nvPr>
        </p:nvSpPr>
        <p:spPr>
          <a:xfrm>
            <a:off x="4681533" y="1548761"/>
            <a:ext cx="3657600" cy="274320"/>
          </a:xfrm>
          <a:prstGeom prst="roundRect">
            <a:avLst>
              <a:gd name="adj" fmla="val 340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58673" y="2019869"/>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14" name="Date Placeholder 6"/>
          <p:cNvSpPr>
            <a:spLocks noGrp="1"/>
          </p:cNvSpPr>
          <p:nvPr>
            <p:ph type="dt" sz="half" idx="10"/>
          </p:nvPr>
        </p:nvSpPr>
        <p:spPr/>
        <p:txBody>
          <a:bodyPr/>
          <a:lstStyle>
            <a:lvl1pPr>
              <a:defRPr/>
            </a:lvl1pPr>
          </a:lstStyle>
          <a:p>
            <a:pPr>
              <a:defRPr/>
            </a:pPr>
            <a:fld id="{70A14009-162F-453F-9DA9-AFDDA03DEF1C}" type="datetimeFigureOut">
              <a:rPr lang="en-US"/>
              <a:pPr>
                <a:defRPr/>
              </a:pPr>
              <a:t>4/15/2013</a:t>
            </a:fld>
            <a:endParaRPr lang="en-US"/>
          </a:p>
        </p:txBody>
      </p:sp>
      <p:sp>
        <p:nvSpPr>
          <p:cNvPr id="15" name="Footer Placeholder 7"/>
          <p:cNvSpPr>
            <a:spLocks noGrp="1"/>
          </p:cNvSpPr>
          <p:nvPr>
            <p:ph type="ftr" sz="quarter" idx="11"/>
          </p:nvPr>
        </p:nvSpPr>
        <p:spPr/>
        <p:txBody>
          <a:bodyPr/>
          <a:lstStyle>
            <a:lvl1pPr>
              <a:defRPr/>
            </a:lvl1pPr>
          </a:lstStyle>
          <a:p>
            <a:pPr>
              <a:defRPr/>
            </a:pPr>
            <a:endParaRPr lang="en-US"/>
          </a:p>
        </p:txBody>
      </p:sp>
      <p:sp>
        <p:nvSpPr>
          <p:cNvPr id="16" name="Slide Number Placeholder 8"/>
          <p:cNvSpPr>
            <a:spLocks noGrp="1"/>
          </p:cNvSpPr>
          <p:nvPr>
            <p:ph type="sldNum" sz="quarter" idx="12"/>
          </p:nvPr>
        </p:nvSpPr>
        <p:spPr>
          <a:xfrm>
            <a:off x="8321675" y="365125"/>
            <a:ext cx="609600" cy="365125"/>
          </a:xfrm>
        </p:spPr>
        <p:txBody>
          <a:bodyPr wrap="square" numCol="1" anchorCtr="0" compatLnSpc="1">
            <a:prstTxWarp prst="textNoShape">
              <a:avLst/>
            </a:prstTxWarp>
          </a:bodyPr>
          <a:lstStyle>
            <a:lvl1pPr fontAlgn="base">
              <a:spcBef>
                <a:spcPct val="0"/>
              </a:spcBef>
              <a:spcAft>
                <a:spcPct val="0"/>
              </a:spcAft>
              <a:defRPr/>
            </a:lvl1pPr>
          </a:lstStyle>
          <a:p>
            <a:fld id="{6E948E21-C7C4-4AB4-AF4C-244C98E3F56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3" name="Group 8"/>
          <p:cNvGrpSpPr>
            <a:grpSpLocks/>
          </p:cNvGrpSpPr>
          <p:nvPr/>
        </p:nvGrpSpPr>
        <p:grpSpPr bwMode="auto">
          <a:xfrm>
            <a:off x="7418388" y="457200"/>
            <a:ext cx="914400" cy="914400"/>
            <a:chOff x="842682" y="2971800"/>
            <a:chExt cx="914400" cy="914400"/>
          </a:xfrm>
        </p:grpSpPr>
        <p:sp>
          <p:nvSpPr>
            <p:cNvPr id="4" name="Rounded Rectangle 9"/>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5" name="Group 10"/>
            <p:cNvGrpSpPr>
              <a:grpSpLocks noChangeAspect="1"/>
            </p:cNvGrpSpPr>
            <p:nvPr/>
          </p:nvGrpSpPr>
          <p:grpSpPr bwMode="auto">
            <a:xfrm>
              <a:off x="948372" y="3034353"/>
              <a:ext cx="700732" cy="800823"/>
              <a:chOff x="1230573" y="1890215"/>
              <a:chExt cx="1444388" cy="1650696"/>
            </a:xfrm>
          </p:grpSpPr>
          <p:sp>
            <p:nvSpPr>
              <p:cNvPr id="6" name="Oval 11"/>
              <p:cNvSpPr/>
              <p:nvPr/>
            </p:nvSpPr>
            <p:spPr>
              <a:xfrm>
                <a:off x="1231958" y="1888896"/>
                <a:ext cx="1443061" cy="939130"/>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Oval 12"/>
              <p:cNvSpPr/>
              <p:nvPr/>
            </p:nvSpPr>
            <p:spPr>
              <a:xfrm>
                <a:off x="1935492" y="2844388"/>
                <a:ext cx="605364" cy="402484"/>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Oval 13"/>
              <p:cNvSpPr/>
              <p:nvPr/>
            </p:nvSpPr>
            <p:spPr>
              <a:xfrm>
                <a:off x="1902769" y="3276323"/>
                <a:ext cx="392669" cy="265050"/>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Oval 14"/>
              <p:cNvSpPr/>
              <p:nvPr/>
            </p:nvSpPr>
            <p:spPr>
              <a:xfrm>
                <a:off x="1634445" y="2392820"/>
                <a:ext cx="621726" cy="405757"/>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a:xfrm>
            <a:off x="740664" y="228600"/>
            <a:ext cx="4800600" cy="886968"/>
          </a:xfrm>
        </p:spPr>
        <p:txBody>
          <a:bodyPr lIns="45720" rtlCol="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CA" smtClean="0"/>
              <a:t>Click to edit Master title style</a:t>
            </a:r>
            <a:endParaRPr/>
          </a:p>
        </p:txBody>
      </p:sp>
      <p:sp>
        <p:nvSpPr>
          <p:cNvPr id="10" name="Date Placeholder 2"/>
          <p:cNvSpPr>
            <a:spLocks noGrp="1"/>
          </p:cNvSpPr>
          <p:nvPr>
            <p:ph type="dt" sz="half" idx="10"/>
          </p:nvPr>
        </p:nvSpPr>
        <p:spPr/>
        <p:txBody>
          <a:bodyPr/>
          <a:lstStyle>
            <a:lvl1pPr>
              <a:defRPr/>
            </a:lvl1pPr>
          </a:lstStyle>
          <a:p>
            <a:pPr>
              <a:defRPr/>
            </a:pPr>
            <a:fld id="{BFF07489-2E03-4BAA-943C-D50CA5FCC7AB}" type="datetimeFigureOut">
              <a:rPr lang="en-US"/>
              <a:pPr>
                <a:defRPr/>
              </a:pPr>
              <a:t>4/15/2013</a:t>
            </a:fld>
            <a:endParaRPr lang="en-US"/>
          </a:p>
        </p:txBody>
      </p:sp>
      <p:sp>
        <p:nvSpPr>
          <p:cNvPr id="11" name="Footer Placeholder 3"/>
          <p:cNvSpPr>
            <a:spLocks noGrp="1"/>
          </p:cNvSpPr>
          <p:nvPr>
            <p:ph type="ftr" sz="quarter" idx="11"/>
          </p:nvPr>
        </p:nvSpPr>
        <p:spPr/>
        <p:txBody>
          <a:bodyPr/>
          <a:lstStyle>
            <a:lvl1pPr>
              <a:defRPr/>
            </a:lvl1pPr>
          </a:lstStyle>
          <a:p>
            <a:pPr>
              <a:defRPr/>
            </a:pPr>
            <a:endParaRPr lang="en-US"/>
          </a:p>
        </p:txBody>
      </p:sp>
      <p:sp>
        <p:nvSpPr>
          <p:cNvPr id="12" name="Slide Number Placeholder 4"/>
          <p:cNvSpPr>
            <a:spLocks noGrp="1"/>
          </p:cNvSpPr>
          <p:nvPr>
            <p:ph type="sldNum" sz="quarter" idx="12"/>
          </p:nvPr>
        </p:nvSpPr>
        <p:spPr>
          <a:xfrm>
            <a:off x="8321675" y="365125"/>
            <a:ext cx="609600" cy="365125"/>
          </a:xfrm>
        </p:spPr>
        <p:txBody>
          <a:bodyPr/>
          <a:lstStyle>
            <a:lvl1pPr>
              <a:defRPr/>
            </a:lvl1pPr>
          </a:lstStyle>
          <a:p>
            <a:pPr>
              <a:defRPr/>
            </a:pPr>
            <a:fld id="{16B2D43F-3573-4728-B9E6-512DB8B54ED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7"/>
          <p:cNvGrpSpPr>
            <a:grpSpLocks/>
          </p:cNvGrpSpPr>
          <p:nvPr/>
        </p:nvGrpSpPr>
        <p:grpSpPr bwMode="auto">
          <a:xfrm>
            <a:off x="7418388" y="457200"/>
            <a:ext cx="914400" cy="914400"/>
            <a:chOff x="842682" y="2971800"/>
            <a:chExt cx="914400" cy="914400"/>
          </a:xfrm>
        </p:grpSpPr>
        <p:sp>
          <p:nvSpPr>
            <p:cNvPr id="3" name="Rounded Rectangle 8"/>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4" name="Group 10"/>
            <p:cNvGrpSpPr>
              <a:grpSpLocks noChangeAspect="1"/>
            </p:cNvGrpSpPr>
            <p:nvPr/>
          </p:nvGrpSpPr>
          <p:grpSpPr bwMode="auto">
            <a:xfrm>
              <a:off x="948372" y="3034353"/>
              <a:ext cx="700732" cy="800823"/>
              <a:chOff x="1230573" y="1890215"/>
              <a:chExt cx="1444388" cy="1650696"/>
            </a:xfrm>
          </p:grpSpPr>
          <p:sp>
            <p:nvSpPr>
              <p:cNvPr id="5" name="Oval 10"/>
              <p:cNvSpPr/>
              <p:nvPr/>
            </p:nvSpPr>
            <p:spPr>
              <a:xfrm>
                <a:off x="1231958" y="1888896"/>
                <a:ext cx="1443061" cy="939130"/>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Oval 11"/>
              <p:cNvSpPr/>
              <p:nvPr/>
            </p:nvSpPr>
            <p:spPr>
              <a:xfrm>
                <a:off x="1935492" y="2844388"/>
                <a:ext cx="605364" cy="402484"/>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Oval 12"/>
              <p:cNvSpPr/>
              <p:nvPr/>
            </p:nvSpPr>
            <p:spPr>
              <a:xfrm>
                <a:off x="1902769" y="3276323"/>
                <a:ext cx="392669" cy="265050"/>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Oval 13"/>
              <p:cNvSpPr/>
              <p:nvPr/>
            </p:nvSpPr>
            <p:spPr>
              <a:xfrm>
                <a:off x="1634445" y="2392820"/>
                <a:ext cx="621726" cy="405757"/>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9" name="Date Placeholder 1"/>
          <p:cNvSpPr>
            <a:spLocks noGrp="1"/>
          </p:cNvSpPr>
          <p:nvPr>
            <p:ph type="dt" sz="half" idx="10"/>
          </p:nvPr>
        </p:nvSpPr>
        <p:spPr/>
        <p:txBody>
          <a:bodyPr/>
          <a:lstStyle>
            <a:lvl1pPr>
              <a:defRPr/>
            </a:lvl1pPr>
          </a:lstStyle>
          <a:p>
            <a:pPr>
              <a:defRPr/>
            </a:pPr>
            <a:fld id="{16C8739F-2565-48F2-BD0E-CBD562DF93B7}" type="datetimeFigureOut">
              <a:rPr lang="en-US"/>
              <a:pPr>
                <a:defRPr/>
              </a:pPr>
              <a:t>4/15/2013</a:t>
            </a:fld>
            <a:endParaRPr lang="en-US"/>
          </a:p>
        </p:txBody>
      </p:sp>
      <p:sp>
        <p:nvSpPr>
          <p:cNvPr id="10" name="Footer Placeholder 2"/>
          <p:cNvSpPr>
            <a:spLocks noGrp="1"/>
          </p:cNvSpPr>
          <p:nvPr>
            <p:ph type="ftr" sz="quarter" idx="11"/>
          </p:nvPr>
        </p:nvSpPr>
        <p:spPr/>
        <p:txBody>
          <a:bodyPr/>
          <a:lstStyle>
            <a:lvl1pPr>
              <a:defRPr/>
            </a:lvl1pPr>
          </a:lstStyle>
          <a:p>
            <a:pPr>
              <a:defRPr/>
            </a:pPr>
            <a:endParaRPr lang="en-US"/>
          </a:p>
        </p:txBody>
      </p:sp>
      <p:sp>
        <p:nvSpPr>
          <p:cNvPr id="11" name="Slide Number Placeholder 3"/>
          <p:cNvSpPr>
            <a:spLocks noGrp="1"/>
          </p:cNvSpPr>
          <p:nvPr>
            <p:ph type="sldNum" sz="quarter" idx="12"/>
          </p:nvPr>
        </p:nvSpPr>
        <p:spPr>
          <a:xfrm>
            <a:off x="8321675" y="365125"/>
            <a:ext cx="609600" cy="365125"/>
          </a:xfrm>
        </p:spPr>
        <p:txBody>
          <a:bodyPr/>
          <a:lstStyle>
            <a:lvl1pPr>
              <a:defRPr/>
            </a:lvl1pPr>
          </a:lstStyle>
          <a:p>
            <a:pPr>
              <a:defRPr/>
            </a:pPr>
            <a:fld id="{580CC2DF-9342-4FAB-ADAC-AEE4A709C79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8999" y="304800"/>
            <a:ext cx="4948269" cy="719424"/>
          </a:xfrm>
        </p:spPr>
        <p:txBody>
          <a:bodyPr/>
          <a:lstStyle>
            <a:lvl1pPr algn="l">
              <a:defRPr sz="2200" b="0"/>
            </a:lvl1pPr>
          </a:lstStyle>
          <a:p>
            <a:r>
              <a:rPr lang="en-CA" smtClean="0"/>
              <a:t>Click to edit Master title style</a:t>
            </a:r>
            <a:endParaRPr/>
          </a:p>
        </p:txBody>
      </p:sp>
      <p:sp>
        <p:nvSpPr>
          <p:cNvPr id="3" name="Content Placeholder 2"/>
          <p:cNvSpPr>
            <a:spLocks noGrp="1"/>
          </p:cNvSpPr>
          <p:nvPr>
            <p:ph idx="1"/>
          </p:nvPr>
        </p:nvSpPr>
        <p:spPr>
          <a:xfrm>
            <a:off x="3418113" y="2292824"/>
            <a:ext cx="4959126" cy="3833339"/>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Text Placeholder 3"/>
          <p:cNvSpPr>
            <a:spLocks noGrp="1"/>
          </p:cNvSpPr>
          <p:nvPr>
            <p:ph type="body" sz="half" idx="2"/>
          </p:nvPr>
        </p:nvSpPr>
        <p:spPr>
          <a:xfrm>
            <a:off x="3429000" y="1160463"/>
            <a:ext cx="4948269" cy="9540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1AA40D-98B5-432B-A178-0F391C9D07C5}" type="datetimeFigureOut">
              <a:rPr lang="en-US"/>
              <a:pPr>
                <a:defRPr/>
              </a:pPr>
              <a:t>4/15/2013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C39682-03AC-4D6E-89E3-4A0D17E2AEA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900" b="1" smtClean="0">
                <a:solidFill>
                  <a:schemeClr val="bg1">
                    <a:lumMod val="75000"/>
                  </a:schemeClr>
                </a:solidFill>
                <a:latin typeface="+mn-lt"/>
              </a:defRPr>
            </a:lvl1pPr>
          </a:lstStyle>
          <a:p>
            <a:pPr>
              <a:defRPr/>
            </a:pPr>
            <a:fld id="{E5AC6535-1846-4B2D-BCD6-1E4D5612EA75}" type="datetimeFigureOut">
              <a:rPr lang="en-US"/>
              <a:pPr>
                <a:defRPr/>
              </a:pPr>
              <a:t>4/15/2013</a:t>
            </a:fld>
            <a:endParaRPr lang="en-US"/>
          </a:p>
        </p:txBody>
      </p:sp>
      <p:sp>
        <p:nvSpPr>
          <p:cNvPr id="1027" name="Title Placeholder 1"/>
          <p:cNvSpPr>
            <a:spLocks noGrp="1"/>
          </p:cNvSpPr>
          <p:nvPr>
            <p:ph type="title"/>
          </p:nvPr>
        </p:nvSpPr>
        <p:spPr bwMode="auto">
          <a:xfrm>
            <a:off x="3429000" y="685800"/>
            <a:ext cx="4948238" cy="8874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CA" smtClean="0"/>
              <a:t>Click to edit Master title style</a:t>
            </a:r>
            <a:endParaRPr lang="en-US" smtClean="0"/>
          </a:p>
        </p:txBody>
      </p:sp>
      <p:sp>
        <p:nvSpPr>
          <p:cNvPr id="1028" name="Text Placeholder 2"/>
          <p:cNvSpPr>
            <a:spLocks noGrp="1"/>
          </p:cNvSpPr>
          <p:nvPr>
            <p:ph type="body" idx="1"/>
          </p:nvPr>
        </p:nvSpPr>
        <p:spPr bwMode="auto">
          <a:xfrm>
            <a:off x="3429000" y="2020888"/>
            <a:ext cx="4946650" cy="4105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smtClean="0"/>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fontAlgn="auto">
              <a:spcBef>
                <a:spcPts val="0"/>
              </a:spcBef>
              <a:spcAft>
                <a:spcPts val="0"/>
              </a:spcAft>
              <a:defRPr sz="900" b="1">
                <a:solidFill>
                  <a:schemeClr val="bg1">
                    <a:lumMod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1752600" y="2878138"/>
            <a:ext cx="609600" cy="365125"/>
          </a:xfrm>
          <a:prstGeom prst="rect">
            <a:avLst/>
          </a:prstGeom>
        </p:spPr>
        <p:txBody>
          <a:bodyPr vert="horz" lIns="91440" tIns="45720" rIns="91440" bIns="45720" rtlCol="0" anchor="ctr"/>
          <a:lstStyle>
            <a:lvl1pPr algn="l" fontAlgn="auto">
              <a:spcBef>
                <a:spcPts val="0"/>
              </a:spcBef>
              <a:spcAft>
                <a:spcPts val="0"/>
              </a:spcAft>
              <a:defRPr sz="1800" b="1" smtClean="0">
                <a:solidFill>
                  <a:schemeClr val="accent1"/>
                </a:solidFill>
                <a:latin typeface="+mn-lt"/>
              </a:defRPr>
            </a:lvl1pPr>
          </a:lstStyle>
          <a:p>
            <a:pPr>
              <a:defRPr/>
            </a:pPr>
            <a:fld id="{FFC36D4E-BA39-4E75-BFA8-067EA4A4605B}" type="slidenum">
              <a:rPr lang="en-US"/>
              <a:pPr>
                <a:defRPr/>
              </a:pPr>
              <a:t>‹#›</a:t>
            </a:fld>
            <a:endParaRPr lang="en-US"/>
          </a:p>
        </p:txBody>
      </p:sp>
      <p:grpSp>
        <p:nvGrpSpPr>
          <p:cNvPr id="1031" name="Group 18"/>
          <p:cNvGrpSpPr>
            <a:grpSpLocks/>
          </p:cNvGrpSpPr>
          <p:nvPr/>
        </p:nvGrpSpPr>
        <p:grpSpPr bwMode="auto">
          <a:xfrm>
            <a:off x="842963" y="2971800"/>
            <a:ext cx="914400" cy="914400"/>
            <a:chOff x="842682" y="2971800"/>
            <a:chExt cx="914400" cy="914400"/>
          </a:xfrm>
        </p:grpSpPr>
        <p:sp>
          <p:nvSpPr>
            <p:cNvPr id="8" name="Rounded Rectangle 7"/>
            <p:cNvSpPr/>
            <p:nvPr userDrawn="1"/>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1033" name="Group 10"/>
            <p:cNvGrpSpPr>
              <a:grpSpLocks noChangeAspect="1"/>
            </p:cNvGrpSpPr>
            <p:nvPr userDrawn="1"/>
          </p:nvGrpSpPr>
          <p:grpSpPr bwMode="auto">
            <a:xfrm>
              <a:off x="948372" y="3034352"/>
              <a:ext cx="700732" cy="800822"/>
              <a:chOff x="1230573" y="1890215"/>
              <a:chExt cx="1444388" cy="1650696"/>
            </a:xfrm>
          </p:grpSpPr>
          <p:sp>
            <p:nvSpPr>
              <p:cNvPr id="12" name="Oval 11"/>
              <p:cNvSpPr/>
              <p:nvPr userDrawn="1"/>
            </p:nvSpPr>
            <p:spPr>
              <a:xfrm>
                <a:off x="1231958" y="1888898"/>
                <a:ext cx="1443061" cy="939131"/>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3" name="Oval 12"/>
              <p:cNvSpPr/>
              <p:nvPr userDrawn="1"/>
            </p:nvSpPr>
            <p:spPr>
              <a:xfrm>
                <a:off x="1935492" y="2844391"/>
                <a:ext cx="605364" cy="402484"/>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4" name="Oval 13"/>
              <p:cNvSpPr/>
              <p:nvPr userDrawn="1"/>
            </p:nvSpPr>
            <p:spPr>
              <a:xfrm>
                <a:off x="1902769" y="3276327"/>
                <a:ext cx="392669" cy="265050"/>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5" name="Oval 14"/>
              <p:cNvSpPr/>
              <p:nvPr userDrawn="1"/>
            </p:nvSpPr>
            <p:spPr>
              <a:xfrm>
                <a:off x="1634445" y="2392822"/>
                <a:ext cx="621726" cy="405757"/>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Tree>
  </p:cSld>
  <p:clrMap bg1="lt1" tx1="dk1" bg2="lt2" tx2="dk2" accent1="accent1" accent2="accent2" accent3="accent3" accent4="accent4" accent5="accent5" accent6="accent6" hlink="hlink" folHlink="folHlink"/>
  <p:sldLayoutIdLst>
    <p:sldLayoutId id="2147483691" r:id="rId1"/>
    <p:sldLayoutId id="2147483690" r:id="rId2"/>
    <p:sldLayoutId id="2147483692" r:id="rId3"/>
    <p:sldLayoutId id="2147483693" r:id="rId4"/>
    <p:sldLayoutId id="2147483694" r:id="rId5"/>
    <p:sldLayoutId id="2147483695" r:id="rId6"/>
    <p:sldLayoutId id="2147483696" r:id="rId7"/>
    <p:sldLayoutId id="2147483697" r:id="rId8"/>
    <p:sldLayoutId id="2147483689" r:id="rId9"/>
    <p:sldLayoutId id="2147483688" r:id="rId10"/>
    <p:sldLayoutId id="2147483687" r:id="rId11"/>
    <p:sldLayoutId id="2147483686" r:id="rId12"/>
    <p:sldLayoutId id="2147483685" r:id="rId13"/>
    <p:sldLayoutId id="2147483684" r:id="rId14"/>
    <p:sldLayoutId id="2147483683" r:id="rId15"/>
    <p:sldLayoutId id="2147483682" r:id="rId16"/>
    <p:sldLayoutId id="2147483681" r:id="rId17"/>
  </p:sldLayoutIdLst>
  <p:txStyles>
    <p:titleStyle>
      <a:lvl1pPr algn="l" rtl="0" fontAlgn="base">
        <a:spcBef>
          <a:spcPct val="0"/>
        </a:spcBef>
        <a:spcAft>
          <a:spcPct val="0"/>
        </a:spcAft>
        <a:defRPr sz="2800" kern="1200">
          <a:solidFill>
            <a:schemeClr val="accent1"/>
          </a:solidFill>
          <a:latin typeface="+mj-lt"/>
          <a:ea typeface="+mj-ea"/>
          <a:cs typeface="+mj-cs"/>
        </a:defRPr>
      </a:lvl1pPr>
      <a:lvl2pPr algn="l" rtl="0" fontAlgn="base">
        <a:spcBef>
          <a:spcPct val="0"/>
        </a:spcBef>
        <a:spcAft>
          <a:spcPct val="0"/>
        </a:spcAft>
        <a:defRPr sz="2800">
          <a:solidFill>
            <a:schemeClr val="accent1"/>
          </a:solidFill>
          <a:latin typeface="News Gothic MT"/>
        </a:defRPr>
      </a:lvl2pPr>
      <a:lvl3pPr algn="l" rtl="0" fontAlgn="base">
        <a:spcBef>
          <a:spcPct val="0"/>
        </a:spcBef>
        <a:spcAft>
          <a:spcPct val="0"/>
        </a:spcAft>
        <a:defRPr sz="2800">
          <a:solidFill>
            <a:schemeClr val="accent1"/>
          </a:solidFill>
          <a:latin typeface="News Gothic MT"/>
        </a:defRPr>
      </a:lvl3pPr>
      <a:lvl4pPr algn="l" rtl="0" fontAlgn="base">
        <a:spcBef>
          <a:spcPct val="0"/>
        </a:spcBef>
        <a:spcAft>
          <a:spcPct val="0"/>
        </a:spcAft>
        <a:defRPr sz="2800">
          <a:solidFill>
            <a:schemeClr val="accent1"/>
          </a:solidFill>
          <a:latin typeface="News Gothic MT"/>
        </a:defRPr>
      </a:lvl4pPr>
      <a:lvl5pPr algn="l" rtl="0" fontAlgn="base">
        <a:spcBef>
          <a:spcPct val="0"/>
        </a:spcBef>
        <a:spcAft>
          <a:spcPct val="0"/>
        </a:spcAft>
        <a:defRPr sz="2800">
          <a:solidFill>
            <a:schemeClr val="accent1"/>
          </a:solidFill>
          <a:latin typeface="News Gothic MT"/>
        </a:defRPr>
      </a:lvl5pPr>
      <a:lvl6pPr marL="457200" algn="l" rtl="0" fontAlgn="base">
        <a:spcBef>
          <a:spcPct val="0"/>
        </a:spcBef>
        <a:spcAft>
          <a:spcPct val="0"/>
        </a:spcAft>
        <a:defRPr sz="2800">
          <a:solidFill>
            <a:schemeClr val="accent1"/>
          </a:solidFill>
          <a:latin typeface="News Gothic MT"/>
        </a:defRPr>
      </a:lvl6pPr>
      <a:lvl7pPr marL="914400" algn="l" rtl="0" fontAlgn="base">
        <a:spcBef>
          <a:spcPct val="0"/>
        </a:spcBef>
        <a:spcAft>
          <a:spcPct val="0"/>
        </a:spcAft>
        <a:defRPr sz="2800">
          <a:solidFill>
            <a:schemeClr val="accent1"/>
          </a:solidFill>
          <a:latin typeface="News Gothic MT"/>
        </a:defRPr>
      </a:lvl7pPr>
      <a:lvl8pPr marL="1371600" algn="l" rtl="0" fontAlgn="base">
        <a:spcBef>
          <a:spcPct val="0"/>
        </a:spcBef>
        <a:spcAft>
          <a:spcPct val="0"/>
        </a:spcAft>
        <a:defRPr sz="2800">
          <a:solidFill>
            <a:schemeClr val="accent1"/>
          </a:solidFill>
          <a:latin typeface="News Gothic MT"/>
        </a:defRPr>
      </a:lvl8pPr>
      <a:lvl9pPr marL="1828800" algn="l" rtl="0" fontAlgn="base">
        <a:spcBef>
          <a:spcPct val="0"/>
        </a:spcBef>
        <a:spcAft>
          <a:spcPct val="0"/>
        </a:spcAft>
        <a:defRPr sz="2800">
          <a:solidFill>
            <a:schemeClr val="accent1"/>
          </a:solidFill>
          <a:latin typeface="News Gothic MT"/>
        </a:defRPr>
      </a:lvl9pPr>
    </p:titleStyle>
    <p:bodyStyle>
      <a:lvl1pPr marL="228600" indent="-228600" algn="l" rtl="0" fontAlgn="base">
        <a:spcBef>
          <a:spcPts val="1800"/>
        </a:spcBef>
        <a:spcAft>
          <a:spcPct val="0"/>
        </a:spcAft>
        <a:buClr>
          <a:schemeClr val="accent1"/>
        </a:buClr>
        <a:buSzPct val="130000"/>
        <a:buFont typeface="Wingdings" pitchFamily="2" charset="2"/>
        <a:buChar char="§"/>
        <a:defRPr kern="1200">
          <a:solidFill>
            <a:srgbClr val="404040"/>
          </a:solidFill>
          <a:latin typeface="+mn-lt"/>
          <a:ea typeface="+mn-ea"/>
          <a:cs typeface="+mn-cs"/>
        </a:defRPr>
      </a:lvl1pPr>
      <a:lvl2pPr marL="457200" indent="-228600" algn="l" rtl="0" fontAlgn="base">
        <a:spcBef>
          <a:spcPts val="600"/>
        </a:spcBef>
        <a:spcAft>
          <a:spcPct val="0"/>
        </a:spcAft>
        <a:buClr>
          <a:schemeClr val="accent2"/>
        </a:buClr>
        <a:buSzPct val="130000"/>
        <a:buFont typeface="Wingdings" pitchFamily="2" charset="2"/>
        <a:buChar char="§"/>
        <a:defRPr kern="1200">
          <a:solidFill>
            <a:srgbClr val="404040"/>
          </a:solidFill>
          <a:latin typeface="+mn-lt"/>
          <a:ea typeface="+mn-ea"/>
          <a:cs typeface="+mn-cs"/>
        </a:defRPr>
      </a:lvl2pPr>
      <a:lvl3pPr marL="685800" indent="-228600" algn="l" rtl="0" fontAlgn="base">
        <a:spcBef>
          <a:spcPts val="600"/>
        </a:spcBef>
        <a:spcAft>
          <a:spcPct val="0"/>
        </a:spcAft>
        <a:buClr>
          <a:schemeClr val="accent1"/>
        </a:buClr>
        <a:buSzPct val="130000"/>
        <a:buFont typeface="Wingdings" pitchFamily="2" charset="2"/>
        <a:buChar char="§"/>
        <a:defRPr kern="1200">
          <a:solidFill>
            <a:srgbClr val="404040"/>
          </a:solidFill>
          <a:latin typeface="+mn-lt"/>
          <a:ea typeface="+mn-ea"/>
          <a:cs typeface="+mn-cs"/>
        </a:defRPr>
      </a:lvl3pPr>
      <a:lvl4pPr marL="914400" indent="-228600" algn="l" rtl="0" fontAlgn="base">
        <a:spcBef>
          <a:spcPts val="600"/>
        </a:spcBef>
        <a:spcAft>
          <a:spcPct val="0"/>
        </a:spcAft>
        <a:buClr>
          <a:schemeClr val="accent2"/>
        </a:buClr>
        <a:buSzPct val="130000"/>
        <a:buFont typeface="Wingdings" pitchFamily="2" charset="2"/>
        <a:buChar char="§"/>
        <a:defRPr kern="1200">
          <a:solidFill>
            <a:srgbClr val="404040"/>
          </a:solidFill>
          <a:latin typeface="+mn-lt"/>
          <a:ea typeface="+mn-ea"/>
          <a:cs typeface="+mn-cs"/>
        </a:defRPr>
      </a:lvl4pPr>
      <a:lvl5pPr marL="1143000" indent="-228600" algn="l" rtl="0" fontAlgn="base">
        <a:spcBef>
          <a:spcPts val="600"/>
        </a:spcBef>
        <a:spcAft>
          <a:spcPct val="0"/>
        </a:spcAft>
        <a:buClr>
          <a:schemeClr val="accent1"/>
        </a:buClr>
        <a:buSzPct val="130000"/>
        <a:buFont typeface="Wingdings" pitchFamily="2" charset="2"/>
        <a:buChar char="§"/>
        <a:defRPr kern="1200">
          <a:solidFill>
            <a:srgbClr val="40404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171950" y="2501900"/>
            <a:ext cx="3275013" cy="1639888"/>
          </a:xfrm>
        </p:spPr>
        <p:txBody>
          <a:bodyPr>
            <a:normAutofit fontScale="90000"/>
          </a:bodyPr>
          <a:lstStyle/>
          <a:p>
            <a:pPr fontAlgn="auto">
              <a:spcAft>
                <a:spcPts val="0"/>
              </a:spcAft>
              <a:defRPr/>
            </a:pPr>
            <a:r>
              <a:rPr lang="en-US" sz="3111" b="1" dirty="0" smtClean="0"/>
              <a:t>The Social Cognitive Perspective</a:t>
            </a:r>
            <a:r>
              <a:rPr lang="en-US" b="1" dirty="0" smtClean="0"/>
              <a:t/>
            </a:r>
            <a:br>
              <a:rPr lang="en-US" b="1" dirty="0" smtClean="0"/>
            </a:br>
            <a:endParaRPr lang="en-US" dirty="0"/>
          </a:p>
        </p:txBody>
      </p:sp>
      <p:sp>
        <p:nvSpPr>
          <p:cNvPr id="19458" name="Content Placeholder 4"/>
          <p:cNvSpPr>
            <a:spLocks noGrp="1"/>
          </p:cNvSpPr>
          <p:nvPr>
            <p:ph type="subTitle" idx="1"/>
          </p:nvPr>
        </p:nvSpPr>
        <p:spPr>
          <a:xfrm>
            <a:off x="4651375" y="3384550"/>
            <a:ext cx="3273425" cy="530225"/>
          </a:xfrm>
        </p:spPr>
        <p:txBody>
          <a:bodyPr/>
          <a:lstStyle/>
          <a:p>
            <a:pPr>
              <a:spcBef>
                <a:spcPct val="0"/>
              </a:spcBef>
            </a:pPr>
            <a:r>
              <a:rPr lang="en-US"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4765" y="685800"/>
            <a:ext cx="4948238" cy="886968"/>
          </a:xfrm>
          <a:ln/>
        </p:spPr>
        <p:style>
          <a:lnRef idx="1">
            <a:schemeClr val="accent1"/>
          </a:lnRef>
          <a:fillRef idx="2">
            <a:schemeClr val="accent1"/>
          </a:fillRef>
          <a:effectRef idx="1">
            <a:schemeClr val="accent1"/>
          </a:effectRef>
          <a:fontRef idx="minor">
            <a:schemeClr val="dk1"/>
          </a:fontRef>
        </p:style>
        <p:txBody>
          <a:bodyPr rtlCol="0">
            <a:noAutofit/>
          </a:bodyPr>
          <a:lstStyle/>
          <a:p>
            <a:pPr algn="ctr" fontAlgn="auto">
              <a:spcAft>
                <a:spcPts val="0"/>
              </a:spcAft>
              <a:defRPr/>
            </a:pPr>
            <a:r>
              <a:rPr lang="en-US" b="1" dirty="0" smtClean="0">
                <a:solidFill>
                  <a:srgbClr val="FFFFFF"/>
                </a:solidFill>
              </a:rPr>
              <a:t>Evaluating this perspective</a:t>
            </a:r>
            <a:endParaRPr lang="en-US" dirty="0">
              <a:solidFill>
                <a:srgbClr val="FFFFFF"/>
              </a:solidFill>
            </a:endParaRPr>
          </a:p>
        </p:txBody>
      </p:sp>
      <p:sp>
        <p:nvSpPr>
          <p:cNvPr id="3" name="Content Placeholder 2"/>
          <p:cNvSpPr>
            <a:spLocks noGrp="1"/>
          </p:cNvSpPr>
          <p:nvPr>
            <p:ph idx="1"/>
          </p:nvPr>
        </p:nvSpPr>
        <p:spPr/>
        <p:txBody>
          <a:bodyPr rtlCol="0">
            <a:normAutofit fontScale="92500" lnSpcReduction="20000"/>
          </a:bodyPr>
          <a:lstStyle/>
          <a:p>
            <a:pPr fontAlgn="auto">
              <a:spcAft>
                <a:spcPts val="0"/>
              </a:spcAft>
              <a:defRPr/>
            </a:pPr>
            <a:r>
              <a:rPr lang="en-US" dirty="0">
                <a:solidFill>
                  <a:schemeClr val="tx1">
                    <a:lumMod val="75000"/>
                    <a:lumOff val="25000"/>
                  </a:schemeClr>
                </a:solidFill>
              </a:rPr>
              <a:t>U</a:t>
            </a:r>
            <a:r>
              <a:rPr lang="en-US" smtClean="0">
                <a:solidFill>
                  <a:schemeClr val="tx1">
                    <a:lumMod val="75000"/>
                    <a:lumOff val="25000"/>
                  </a:schemeClr>
                </a:solidFill>
              </a:rPr>
              <a:t>nderestimates </a:t>
            </a:r>
            <a:r>
              <a:rPr lang="en-US" dirty="0" smtClean="0">
                <a:solidFill>
                  <a:schemeClr val="tx1">
                    <a:lumMod val="75000"/>
                    <a:lumOff val="25000"/>
                  </a:schemeClr>
                </a:solidFill>
              </a:rPr>
              <a:t>people's unconscious motives, emotions and dispositions (traits). </a:t>
            </a:r>
          </a:p>
          <a:p>
            <a:pPr fontAlgn="auto">
              <a:spcAft>
                <a:spcPts val="0"/>
              </a:spcAft>
              <a:defRPr/>
            </a:pPr>
            <a:r>
              <a:rPr lang="en-US" dirty="0" smtClean="0">
                <a:solidFill>
                  <a:schemeClr val="tx1">
                    <a:lumMod val="75000"/>
                    <a:lumOff val="25000"/>
                  </a:schemeClr>
                </a:solidFill>
              </a:rPr>
              <a:t>However, this perspective has been developed from research on learning and cognition and reminds us of the importance of social situations with respect to how they affect us as well as how we affect the situation. </a:t>
            </a:r>
          </a:p>
          <a:p>
            <a:pPr fontAlgn="auto">
              <a:spcAft>
                <a:spcPts val="0"/>
              </a:spcAft>
              <a:defRPr/>
            </a:pPr>
            <a:r>
              <a:rPr lang="en-US" dirty="0" smtClean="0">
                <a:solidFill>
                  <a:schemeClr val="tx1">
                    <a:lumMod val="75000"/>
                    <a:lumOff val="25000"/>
                  </a:schemeClr>
                </a:solidFill>
              </a:rPr>
              <a:t>Ultimately, the cognitive-behavioral theory is currently the predominant psychological approach to explaining human behavior.</a:t>
            </a:r>
            <a:br>
              <a:rPr lang="en-US" dirty="0" smtClean="0">
                <a:solidFill>
                  <a:schemeClr val="tx1">
                    <a:lumMod val="75000"/>
                    <a:lumOff val="25000"/>
                  </a:schemeClr>
                </a:solidFill>
              </a:rPr>
            </a:br>
            <a:r>
              <a:rPr lang="en-US" dirty="0" smtClean="0">
                <a:solidFill>
                  <a:schemeClr val="tx1">
                    <a:lumMod val="75000"/>
                    <a:lumOff val="25000"/>
                  </a:schemeClr>
                </a:solidFill>
              </a:rPr>
              <a:t/>
            </a:r>
            <a:br>
              <a:rPr lang="en-US" dirty="0" smtClean="0">
                <a:solidFill>
                  <a:schemeClr val="tx1">
                    <a:lumMod val="75000"/>
                    <a:lumOff val="25000"/>
                  </a:schemeClr>
                </a:solidFill>
              </a:rPr>
            </a:br>
            <a:r>
              <a:rPr lang="en-US" dirty="0" smtClean="0">
                <a:solidFill>
                  <a:schemeClr val="tx1">
                    <a:lumMod val="75000"/>
                    <a:lumOff val="25000"/>
                  </a:schemeClr>
                </a:solidFill>
              </a:rPr>
              <a:t/>
            </a:r>
            <a:br>
              <a:rPr lang="en-US" dirty="0" smtClean="0">
                <a:solidFill>
                  <a:schemeClr val="tx1">
                    <a:lumMod val="75000"/>
                    <a:lumOff val="25000"/>
                  </a:schemeClr>
                </a:solidFill>
              </a:rPr>
            </a:br>
            <a:r>
              <a:rPr lang="en-US" dirty="0" smtClean="0">
                <a:solidFill>
                  <a:schemeClr val="tx1">
                    <a:lumMod val="75000"/>
                    <a:lumOff val="25000"/>
                  </a:schemeClr>
                </a:solidFill>
              </a:rPr>
              <a:t>**See the table at end of chapter (14.4 in 5th edition or page 545 in Myers modules) "The Four Perspectives on Personality".</a:t>
            </a:r>
          </a:p>
          <a:p>
            <a:pPr fontAlgn="auto">
              <a:spcAft>
                <a:spcPts val="0"/>
              </a:spcAft>
              <a:defRPr/>
            </a:pPr>
            <a:endParaRPr lang="en-US"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19050"/>
          <a:ext cx="9130194" cy="6858000"/>
        </p:xfrm>
        <a:graphic>
          <a:graphicData uri="http://schemas.openxmlformats.org/drawingml/2006/table">
            <a:tbl>
              <a:tblPr firstRow="1" bandRow="1">
                <a:tableStyleId>{5C22544A-7EE6-4342-B048-85BDC9FD1C3A}</a:tableStyleId>
              </a:tblPr>
              <a:tblGrid>
                <a:gridCol w="1678117"/>
                <a:gridCol w="2373094"/>
                <a:gridCol w="2569086"/>
                <a:gridCol w="2509897"/>
              </a:tblGrid>
              <a:tr h="1064546">
                <a:tc>
                  <a:txBody>
                    <a:bodyPr/>
                    <a:lstStyle/>
                    <a:p>
                      <a:r>
                        <a:rPr lang="en-US" dirty="0" smtClean="0"/>
                        <a:t>Perspective</a:t>
                      </a:r>
                      <a:endParaRPr lang="en-US" dirty="0"/>
                    </a:p>
                  </a:txBody>
                  <a:tcPr/>
                </a:tc>
                <a:tc>
                  <a:txBody>
                    <a:bodyPr/>
                    <a:lstStyle/>
                    <a:p>
                      <a:r>
                        <a:rPr lang="en-US" dirty="0" smtClean="0"/>
                        <a:t>Explanation of behavior</a:t>
                      </a:r>
                      <a:endParaRPr lang="en-US" dirty="0"/>
                    </a:p>
                  </a:txBody>
                  <a:tcPr/>
                </a:tc>
                <a:tc>
                  <a:txBody>
                    <a:bodyPr/>
                    <a:lstStyle/>
                    <a:p>
                      <a:r>
                        <a:rPr lang="en-US" dirty="0" smtClean="0"/>
                        <a:t>Assessment techniques</a:t>
                      </a:r>
                      <a:endParaRPr lang="en-US" dirty="0"/>
                    </a:p>
                  </a:txBody>
                  <a:tcPr/>
                </a:tc>
                <a:tc>
                  <a:txBody>
                    <a:bodyPr/>
                    <a:lstStyle/>
                    <a:p>
                      <a:r>
                        <a:rPr lang="en-US" dirty="0" smtClean="0"/>
                        <a:t>Evaluation</a:t>
                      </a:r>
                      <a:endParaRPr lang="en-US" dirty="0"/>
                    </a:p>
                  </a:txBody>
                  <a:tcPr/>
                </a:tc>
              </a:tr>
              <a:tr h="1282186">
                <a:tc>
                  <a:txBody>
                    <a:bodyPr/>
                    <a:lstStyle/>
                    <a:p>
                      <a:r>
                        <a:rPr lang="en-US" sz="1600" dirty="0" smtClean="0"/>
                        <a:t>Psycho-</a:t>
                      </a:r>
                    </a:p>
                    <a:p>
                      <a:r>
                        <a:rPr lang="en-US" sz="1600" dirty="0" smtClean="0"/>
                        <a:t>analytic</a:t>
                      </a:r>
                      <a:endParaRPr lang="en-US" sz="1600" dirty="0"/>
                    </a:p>
                  </a:txBody>
                  <a:tcPr/>
                </a:tc>
                <a:tc>
                  <a:txBody>
                    <a:bodyPr/>
                    <a:lstStyle/>
                    <a:p>
                      <a:r>
                        <a:rPr lang="en-US" sz="1600" dirty="0" smtClean="0"/>
                        <a:t>Unconscious conflicts between pleasure-seeking</a:t>
                      </a:r>
                      <a:r>
                        <a:rPr lang="en-US" sz="1600" baseline="0" dirty="0" smtClean="0"/>
                        <a:t> impulses and social restraints</a:t>
                      </a:r>
                      <a:endParaRPr lang="en-US" sz="1600" dirty="0"/>
                    </a:p>
                  </a:txBody>
                  <a:tcPr/>
                </a:tc>
                <a:tc>
                  <a:txBody>
                    <a:bodyPr/>
                    <a:lstStyle/>
                    <a:p>
                      <a:r>
                        <a:rPr lang="en-US" sz="1600" dirty="0" smtClean="0"/>
                        <a:t>Projective tests aimed at revealing unconscious</a:t>
                      </a:r>
                      <a:r>
                        <a:rPr lang="en-US" sz="1600" baseline="0" dirty="0" smtClean="0"/>
                        <a:t> motivations</a:t>
                      </a:r>
                      <a:endParaRPr lang="en-US" sz="1600" dirty="0"/>
                    </a:p>
                  </a:txBody>
                  <a:tcPr/>
                </a:tc>
                <a:tc>
                  <a:txBody>
                    <a:bodyPr/>
                    <a:lstStyle/>
                    <a:p>
                      <a:r>
                        <a:rPr lang="en-US" sz="1400" dirty="0" smtClean="0"/>
                        <a:t>A speculative, hard-to-test theory with enormous cultural impact</a:t>
                      </a:r>
                      <a:endParaRPr lang="en-US" sz="1400" dirty="0"/>
                    </a:p>
                  </a:txBody>
                  <a:tcPr/>
                </a:tc>
              </a:tr>
              <a:tr h="1243647">
                <a:tc>
                  <a:txBody>
                    <a:bodyPr/>
                    <a:lstStyle/>
                    <a:p>
                      <a:r>
                        <a:rPr lang="en-US" sz="1600" dirty="0" smtClean="0"/>
                        <a:t>Trait</a:t>
                      </a:r>
                      <a:endParaRPr lang="en-US" sz="1600" dirty="0"/>
                    </a:p>
                  </a:txBody>
                  <a:tcPr/>
                </a:tc>
                <a:tc>
                  <a:txBody>
                    <a:bodyPr/>
                    <a:lstStyle/>
                    <a:p>
                      <a:r>
                        <a:rPr lang="en-US" sz="1600" dirty="0" smtClean="0"/>
                        <a:t>Expressing biologically influenced dispositions, such as extraversion or introversion</a:t>
                      </a:r>
                      <a:endParaRPr lang="en-US" sz="1600" dirty="0"/>
                    </a:p>
                  </a:txBody>
                  <a:tcPr/>
                </a:tc>
                <a:tc>
                  <a:txBody>
                    <a:bodyPr/>
                    <a:lstStyle/>
                    <a:p>
                      <a:r>
                        <a:rPr lang="en-US" sz="1600" dirty="0" smtClean="0"/>
                        <a:t>Personality inventories that assess the strengths of different traits</a:t>
                      </a:r>
                      <a:endParaRPr lang="en-US" sz="1600" dirty="0"/>
                    </a:p>
                  </a:txBody>
                  <a:tcPr/>
                </a:tc>
                <a:tc>
                  <a:txBody>
                    <a:bodyPr/>
                    <a:lstStyle/>
                    <a:p>
                      <a:r>
                        <a:rPr lang="en-US" sz="1400" dirty="0" smtClean="0"/>
                        <a:t>A descriptive approach criticized</a:t>
                      </a:r>
                      <a:r>
                        <a:rPr lang="en-US" sz="1400" baseline="0" dirty="0" smtClean="0"/>
                        <a:t> as sometimes underestimating the variability of behavior from situation to situation.</a:t>
                      </a:r>
                      <a:endParaRPr lang="en-US" sz="1400" dirty="0"/>
                    </a:p>
                  </a:txBody>
                  <a:tcPr/>
                </a:tc>
              </a:tr>
              <a:tr h="1438729">
                <a:tc>
                  <a:txBody>
                    <a:bodyPr/>
                    <a:lstStyle/>
                    <a:p>
                      <a:r>
                        <a:rPr lang="en-US" sz="1600" dirty="0" smtClean="0"/>
                        <a:t>Humanistic</a:t>
                      </a:r>
                      <a:endParaRPr lang="en-US" sz="1600" dirty="0"/>
                    </a:p>
                  </a:txBody>
                  <a:tcPr/>
                </a:tc>
                <a:tc>
                  <a:txBody>
                    <a:bodyPr/>
                    <a:lstStyle/>
                    <a:p>
                      <a:r>
                        <a:rPr lang="en-US" sz="1600" dirty="0" smtClean="0"/>
                        <a:t>Processing conscious feelings about oneself in the light of one’s experiences and needs</a:t>
                      </a:r>
                      <a:endParaRPr lang="en-US" sz="1600" dirty="0"/>
                    </a:p>
                  </a:txBody>
                  <a:tcPr/>
                </a:tc>
                <a:tc>
                  <a:txBody>
                    <a:bodyPr/>
                    <a:lstStyle/>
                    <a:p>
                      <a:r>
                        <a:rPr lang="en-US" sz="1600" dirty="0" smtClean="0"/>
                        <a:t>Questionnaire</a:t>
                      </a:r>
                      <a:r>
                        <a:rPr lang="en-US" sz="1600" baseline="0" dirty="0" smtClean="0"/>
                        <a:t> assessment of self-concept</a:t>
                      </a:r>
                      <a:endParaRPr lang="en-US" sz="1600" dirty="0"/>
                    </a:p>
                  </a:txBody>
                  <a:tcPr/>
                </a:tc>
                <a:tc>
                  <a:txBody>
                    <a:bodyPr/>
                    <a:lstStyle/>
                    <a:p>
                      <a:r>
                        <a:rPr lang="en-US" sz="1400" dirty="0" smtClean="0"/>
                        <a:t>A theory that re-invigorate</a:t>
                      </a:r>
                      <a:r>
                        <a:rPr lang="en-US" sz="1400" baseline="0" dirty="0" smtClean="0"/>
                        <a:t> </a:t>
                      </a:r>
                      <a:r>
                        <a:rPr lang="en-US" sz="1400" dirty="0" smtClean="0"/>
                        <a:t>contemporary</a:t>
                      </a:r>
                      <a:r>
                        <a:rPr lang="en-US" sz="1400" baseline="0" dirty="0" smtClean="0"/>
                        <a:t> interest in the self; criticized as subjective and sometimes naively self-centered and optimistic</a:t>
                      </a:r>
                      <a:endParaRPr lang="en-US" sz="1400" dirty="0"/>
                    </a:p>
                  </a:txBody>
                  <a:tcPr/>
                </a:tc>
              </a:tr>
              <a:tr h="1828892">
                <a:tc>
                  <a:txBody>
                    <a:bodyPr/>
                    <a:lstStyle/>
                    <a:p>
                      <a:r>
                        <a:rPr lang="en-US" sz="1600" dirty="0" smtClean="0"/>
                        <a:t>Social-</a:t>
                      </a:r>
                    </a:p>
                    <a:p>
                      <a:r>
                        <a:rPr lang="en-US" sz="1600" dirty="0" smtClean="0"/>
                        <a:t>cognitive</a:t>
                      </a:r>
                      <a:endParaRPr lang="en-US" sz="1600" dirty="0"/>
                    </a:p>
                  </a:txBody>
                  <a:tcPr/>
                </a:tc>
                <a:tc>
                  <a:txBody>
                    <a:bodyPr/>
                    <a:lstStyle/>
                    <a:p>
                      <a:r>
                        <a:rPr lang="en-US" sz="1600" dirty="0" smtClean="0"/>
                        <a:t>Reciprocal influences between</a:t>
                      </a:r>
                      <a:r>
                        <a:rPr lang="en-US" sz="1600" baseline="0" dirty="0" smtClean="0"/>
                        <a:t> people and their situations, colored by perceptions of control</a:t>
                      </a:r>
                      <a:endParaRPr lang="en-US" sz="1600" dirty="0"/>
                    </a:p>
                  </a:txBody>
                  <a:tcPr/>
                </a:tc>
                <a:tc>
                  <a:txBody>
                    <a:bodyPr/>
                    <a:lstStyle/>
                    <a:p>
                      <a:r>
                        <a:rPr lang="en-US" sz="1600" dirty="0" err="1" smtClean="0"/>
                        <a:t>Correlational</a:t>
                      </a:r>
                      <a:r>
                        <a:rPr lang="en-US" sz="1600" baseline="0" dirty="0" smtClean="0"/>
                        <a:t> and experimental studies of people’s feelings of control.</a:t>
                      </a:r>
                      <a:endParaRPr lang="en-US" sz="1600" dirty="0"/>
                    </a:p>
                  </a:txBody>
                  <a:tcPr/>
                </a:tc>
                <a:tc>
                  <a:txBody>
                    <a:bodyPr/>
                    <a:lstStyle/>
                    <a:p>
                      <a:r>
                        <a:rPr lang="en-US" sz="1400" dirty="0" smtClean="0"/>
                        <a:t>An interactive</a:t>
                      </a:r>
                      <a:r>
                        <a:rPr lang="en-US" sz="1400" baseline="0" dirty="0" smtClean="0"/>
                        <a:t> theory that integrates research on learning, cognition, and social behavior; criticized as underestimating the importance of emotions and enduring traits</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3"/>
          <p:cNvSpPr>
            <a:spLocks noGrp="1"/>
          </p:cNvSpPr>
          <p:nvPr>
            <p:ph type="title"/>
          </p:nvPr>
        </p:nvSpPr>
        <p:spPr>
          <a:xfrm>
            <a:off x="295275" y="936625"/>
            <a:ext cx="7123113" cy="885825"/>
          </a:xfrm>
        </p:spPr>
        <p:txBody>
          <a:bodyPr/>
          <a:lstStyle/>
          <a:p>
            <a:r>
              <a:rPr lang="en-US" b="1" u="sng" smtClean="0"/>
              <a:t/>
            </a:r>
            <a:br>
              <a:rPr lang="en-US" b="1" u="sng" smtClean="0"/>
            </a:br>
            <a:r>
              <a:rPr lang="en-US" b="1" u="sng" smtClean="0"/>
              <a:t/>
            </a:r>
            <a:br>
              <a:rPr lang="en-US" b="1" u="sng" smtClean="0"/>
            </a:br>
            <a:r>
              <a:rPr lang="en-US" b="1" u="sng" smtClean="0"/>
              <a:t/>
            </a:r>
            <a:br>
              <a:rPr lang="en-US" b="1" u="sng" smtClean="0"/>
            </a:br>
            <a:r>
              <a:rPr lang="en-US" b="1" u="sng" smtClean="0"/>
              <a:t/>
            </a:r>
            <a:br>
              <a:rPr lang="en-US" b="1" u="sng" smtClean="0"/>
            </a:br>
            <a:r>
              <a:rPr lang="en-US" b="1" u="sng" smtClean="0"/>
              <a:t/>
            </a:r>
            <a:br>
              <a:rPr lang="en-US" b="1" u="sng" smtClean="0"/>
            </a:br>
            <a:r>
              <a:rPr lang="en-US" b="1" u="sng" smtClean="0"/>
              <a:t/>
            </a:r>
            <a:br>
              <a:rPr lang="en-US" b="1" u="sng" smtClean="0"/>
            </a:br>
            <a:r>
              <a:rPr lang="en-US" b="1" u="sng" smtClean="0"/>
              <a:t/>
            </a:r>
            <a:br>
              <a:rPr lang="en-US" b="1" u="sng" smtClean="0"/>
            </a:br>
            <a:r>
              <a:rPr lang="en-US" b="1" u="sng" smtClean="0"/>
              <a:t/>
            </a:r>
            <a:br>
              <a:rPr lang="en-US" b="1" u="sng" smtClean="0"/>
            </a:br>
            <a:r>
              <a:rPr lang="en-US" b="1" u="sng" smtClean="0"/>
              <a:t/>
            </a:r>
            <a:br>
              <a:rPr lang="en-US" b="1" u="sng" smtClean="0"/>
            </a:br>
            <a:r>
              <a:rPr lang="en-US" b="1" u="sng" smtClean="0"/>
              <a:t/>
            </a:r>
            <a:br>
              <a:rPr lang="en-US" b="1" u="sng" smtClean="0"/>
            </a:br>
            <a:r>
              <a:rPr lang="en-US" b="1" smtClean="0"/>
              <a:t>Social-Cognitive Perspective </a:t>
            </a:r>
            <a:br>
              <a:rPr lang="en-US" b="1" smtClean="0"/>
            </a:br>
            <a:r>
              <a:rPr lang="en-US" b="1" i="1" smtClean="0"/>
              <a:t>[Cognitive Social Learning Perspective] </a:t>
            </a:r>
            <a:r>
              <a:rPr lang="en-US" smtClean="0"/>
              <a:t/>
            </a:r>
            <a:br>
              <a:rPr lang="en-US" smtClean="0"/>
            </a:br>
            <a:endParaRPr lang="en-US" smtClean="0"/>
          </a:p>
        </p:txBody>
      </p:sp>
      <p:sp>
        <p:nvSpPr>
          <p:cNvPr id="5" name="Text Placeholder 4"/>
          <p:cNvSpPr>
            <a:spLocks noGrp="1"/>
          </p:cNvSpPr>
          <p:nvPr>
            <p:ph type="body" idx="1"/>
          </p:nvPr>
        </p:nvSpPr>
        <p:spPr>
          <a:xfrm>
            <a:off x="771525" y="1549400"/>
            <a:ext cx="3657600" cy="273050"/>
          </a:xfrm>
        </p:spPr>
        <p:txBody>
          <a:bodyPr>
            <a:normAutofit fontScale="70000" lnSpcReduction="20000"/>
          </a:bodyPr>
          <a:lstStyle/>
          <a:p>
            <a:pPr fontAlgn="auto">
              <a:spcAft>
                <a:spcPts val="0"/>
              </a:spcAft>
              <a:defRPr/>
            </a:pPr>
            <a:endParaRPr lang="en-US"/>
          </a:p>
        </p:txBody>
      </p:sp>
      <p:sp>
        <p:nvSpPr>
          <p:cNvPr id="20483" name="Content Placeholder 5"/>
          <p:cNvSpPr>
            <a:spLocks noGrp="1"/>
          </p:cNvSpPr>
          <p:nvPr>
            <p:ph sz="half" idx="2"/>
          </p:nvPr>
        </p:nvSpPr>
        <p:spPr>
          <a:xfrm>
            <a:off x="771525" y="1822450"/>
            <a:ext cx="3703638" cy="4837113"/>
          </a:xfrm>
        </p:spPr>
        <p:txBody>
          <a:bodyPr/>
          <a:lstStyle/>
          <a:p>
            <a:pPr>
              <a:buFont typeface="Wingdings" pitchFamily="2" charset="2"/>
              <a:buNone/>
            </a:pPr>
            <a:r>
              <a:rPr lang="en-US" b="1" u="sng" dirty="0" smtClean="0"/>
              <a:t>Albert </a:t>
            </a:r>
            <a:r>
              <a:rPr lang="en-US" b="1" u="sng" dirty="0" err="1" smtClean="0"/>
              <a:t>Bandura</a:t>
            </a:r>
            <a:r>
              <a:rPr lang="en-US" dirty="0" smtClean="0"/>
              <a:t>:</a:t>
            </a:r>
          </a:p>
          <a:p>
            <a:r>
              <a:rPr lang="en-US" dirty="0" smtClean="0"/>
              <a:t>Our behaviors are influenced by:</a:t>
            </a:r>
          </a:p>
          <a:p>
            <a:pPr lvl="1"/>
            <a:r>
              <a:rPr lang="en-US" dirty="0" smtClean="0"/>
              <a:t>our environment</a:t>
            </a:r>
          </a:p>
          <a:p>
            <a:pPr lvl="1"/>
            <a:r>
              <a:rPr lang="en-US" dirty="0" smtClean="0"/>
              <a:t>our sense of </a:t>
            </a:r>
            <a:r>
              <a:rPr lang="en-US" b="1" dirty="0" smtClean="0"/>
              <a:t>personal control</a:t>
            </a:r>
            <a:r>
              <a:rPr lang="en-US" dirty="0" smtClean="0"/>
              <a:t> in a particular environment or situation.</a:t>
            </a:r>
          </a:p>
          <a:p>
            <a:r>
              <a:rPr lang="en-US" dirty="0" smtClean="0"/>
              <a:t>Our behaviors apply principles of learning, cognition, and social behavior to personality</a:t>
            </a:r>
          </a:p>
          <a:p>
            <a:r>
              <a:rPr lang="en-US" dirty="0" smtClean="0"/>
              <a:t>Emphasizes ways in which personality is influenced by interaction with our environment</a:t>
            </a:r>
          </a:p>
        </p:txBody>
      </p:sp>
      <p:sp>
        <p:nvSpPr>
          <p:cNvPr id="7" name="Text Placeholder 6"/>
          <p:cNvSpPr>
            <a:spLocks noGrp="1"/>
          </p:cNvSpPr>
          <p:nvPr>
            <p:ph type="body" sz="quarter" idx="3"/>
          </p:nvPr>
        </p:nvSpPr>
        <p:spPr>
          <a:xfrm>
            <a:off x="4681538" y="1549400"/>
            <a:ext cx="3657600" cy="273050"/>
          </a:xfrm>
        </p:spPr>
        <p:txBody>
          <a:bodyPr>
            <a:normAutofit fontScale="70000" lnSpcReduction="20000"/>
          </a:bodyPr>
          <a:lstStyle/>
          <a:p>
            <a:pPr fontAlgn="auto">
              <a:spcAft>
                <a:spcPts val="0"/>
              </a:spcAft>
              <a:defRPr/>
            </a:pPr>
            <a:endParaRPr lang="en-US" dirty="0"/>
          </a:p>
        </p:txBody>
      </p:sp>
      <p:sp>
        <p:nvSpPr>
          <p:cNvPr id="20485" name="Content Placeholder 7"/>
          <p:cNvSpPr>
            <a:spLocks noGrp="1"/>
          </p:cNvSpPr>
          <p:nvPr>
            <p:ph sz="quarter" idx="4"/>
          </p:nvPr>
        </p:nvSpPr>
        <p:spPr>
          <a:xfrm>
            <a:off x="4659313" y="2019300"/>
            <a:ext cx="3702050" cy="4106863"/>
          </a:xfrm>
        </p:spPr>
        <p:txBody>
          <a:bodyPr/>
          <a:lstStyle/>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8562" y="460114"/>
            <a:ext cx="4800600" cy="655454"/>
          </a:xfrm>
          <a:ln/>
        </p:spPr>
        <p:style>
          <a:lnRef idx="1">
            <a:schemeClr val="accent1"/>
          </a:lnRef>
          <a:fillRef idx="2">
            <a:schemeClr val="accent1"/>
          </a:fillRef>
          <a:effectRef idx="1">
            <a:schemeClr val="accent1"/>
          </a:effectRef>
          <a:fontRef idx="minor">
            <a:schemeClr val="dk1"/>
          </a:fontRef>
        </p:style>
        <p:txBody>
          <a:bodyPr/>
          <a:lstStyle/>
          <a:p>
            <a:pPr algn="ctr" fontAlgn="auto">
              <a:spcAft>
                <a:spcPts val="0"/>
              </a:spcAft>
              <a:defRPr/>
            </a:pPr>
            <a:r>
              <a:rPr lang="en-US" b="1" dirty="0" smtClean="0">
                <a:solidFill>
                  <a:srgbClr val="FFFFFF"/>
                </a:solidFill>
              </a:rPr>
              <a:t>Reciprocal Determinism</a:t>
            </a:r>
            <a:endParaRPr lang="en-US" dirty="0">
              <a:solidFill>
                <a:srgbClr val="FFFFFF"/>
              </a:solidFill>
            </a:endParaRPr>
          </a:p>
        </p:txBody>
      </p:sp>
      <p:sp>
        <p:nvSpPr>
          <p:cNvPr id="21508" name="Text Placeholder 3"/>
          <p:cNvSpPr>
            <a:spLocks noGrp="1"/>
          </p:cNvSpPr>
          <p:nvPr>
            <p:ph type="body" idx="1"/>
          </p:nvPr>
        </p:nvSpPr>
        <p:spPr>
          <a:xfrm>
            <a:off x="771525" y="1549400"/>
            <a:ext cx="3657600" cy="273050"/>
          </a:xfrm>
          <a:prstGeom prst="roundRect">
            <a:avLst>
              <a:gd name="adj" fmla="val 31162"/>
            </a:avLst>
          </a:prstGeom>
          <a:ln w="9525" cmpd="sng"/>
        </p:spPr>
        <p:txBody>
          <a:bodyPr/>
          <a:lstStyle/>
          <a:p>
            <a:r>
              <a:rPr lang="en-US" sz="1800" b="1" smtClean="0">
                <a:solidFill>
                  <a:srgbClr val="FFFFFF"/>
                </a:solidFill>
              </a:rPr>
              <a:t>Reciprocal Determinism</a:t>
            </a:r>
          </a:p>
        </p:txBody>
      </p:sp>
      <p:sp>
        <p:nvSpPr>
          <p:cNvPr id="21509" name="Content Placeholder 2"/>
          <p:cNvSpPr>
            <a:spLocks noGrp="1"/>
          </p:cNvSpPr>
          <p:nvPr>
            <p:ph sz="half" idx="2"/>
          </p:nvPr>
        </p:nvSpPr>
        <p:spPr>
          <a:xfrm>
            <a:off x="412750" y="2019300"/>
            <a:ext cx="3703638" cy="4106863"/>
          </a:xfrm>
        </p:spPr>
        <p:txBody>
          <a:bodyPr/>
          <a:lstStyle/>
          <a:p>
            <a:r>
              <a:rPr lang="en-US" smtClean="0"/>
              <a:t>the process of interacting influences between personality and environmental factors. </a:t>
            </a:r>
          </a:p>
          <a:p>
            <a:pPr lvl="1"/>
            <a:r>
              <a:rPr lang="en-US" smtClean="0"/>
              <a:t>Ex. television influences viewing preferences, which in turn influences behavior.</a:t>
            </a:r>
          </a:p>
          <a:p>
            <a:pPr lvl="1"/>
            <a:endParaRPr lang="en-US" smtClean="0"/>
          </a:p>
        </p:txBody>
      </p:sp>
      <p:sp>
        <p:nvSpPr>
          <p:cNvPr id="21510" name="Text Placeholder 4"/>
          <p:cNvSpPr>
            <a:spLocks noGrp="1"/>
          </p:cNvSpPr>
          <p:nvPr>
            <p:ph type="body" sz="quarter" idx="3"/>
          </p:nvPr>
        </p:nvSpPr>
        <p:spPr>
          <a:xfrm>
            <a:off x="4681538" y="1549400"/>
            <a:ext cx="3657600" cy="273050"/>
          </a:xfrm>
          <a:prstGeom prst="roundRect">
            <a:avLst>
              <a:gd name="adj" fmla="val 34060"/>
            </a:avLst>
          </a:prstGeom>
          <a:ln w="9525" cmpd="sng"/>
        </p:spPr>
        <p:txBody>
          <a:bodyPr/>
          <a:lstStyle/>
          <a:p>
            <a:r>
              <a:rPr lang="en-US" sz="1800" b="1" smtClean="0">
                <a:solidFill>
                  <a:srgbClr val="FFFFFF"/>
                </a:solidFill>
              </a:rPr>
              <a:t>We are reminded that…</a:t>
            </a:r>
          </a:p>
        </p:txBody>
      </p:sp>
      <p:sp>
        <p:nvSpPr>
          <p:cNvPr id="6" name="Content Placeholder 5"/>
          <p:cNvSpPr>
            <a:spLocks noGrp="1"/>
          </p:cNvSpPr>
          <p:nvPr>
            <p:ph sz="quarter" idx="4"/>
          </p:nvPr>
        </p:nvSpPr>
        <p:spPr>
          <a:xfrm>
            <a:off x="4429125" y="2019300"/>
            <a:ext cx="4462463" cy="4838700"/>
          </a:xfrm>
        </p:spPr>
        <p:txBody>
          <a:bodyPr rtlCol="0">
            <a:normAutofit/>
          </a:bodyPr>
          <a:lstStyle/>
          <a:p>
            <a:pPr marL="514350" indent="-514350" fontAlgn="auto">
              <a:spcAft>
                <a:spcPts val="0"/>
              </a:spcAft>
              <a:buFont typeface="+mj-lt"/>
              <a:buAutoNum type="arabicPeriod"/>
              <a:defRPr/>
            </a:pPr>
            <a:r>
              <a:rPr lang="en-US" dirty="0" smtClean="0">
                <a:solidFill>
                  <a:schemeClr val="tx1">
                    <a:lumMod val="75000"/>
                    <a:lumOff val="25000"/>
                  </a:schemeClr>
                </a:solidFill>
              </a:rPr>
              <a:t>Different individuals prefer different environments.</a:t>
            </a:r>
          </a:p>
          <a:p>
            <a:pPr marL="742950" lvl="1" indent="-514350" fontAlgn="auto">
              <a:spcAft>
                <a:spcPts val="0"/>
              </a:spcAft>
              <a:defRPr/>
            </a:pPr>
            <a:r>
              <a:rPr lang="en-US" i="1" dirty="0" smtClean="0">
                <a:solidFill>
                  <a:schemeClr val="tx1">
                    <a:lumMod val="75000"/>
                    <a:lumOff val="25000"/>
                  </a:schemeClr>
                </a:solidFill>
              </a:rPr>
              <a:t>You choose your environment and it then shapes you.</a:t>
            </a:r>
          </a:p>
          <a:p>
            <a:pPr marL="514350" indent="-514350" fontAlgn="auto">
              <a:spcAft>
                <a:spcPts val="0"/>
              </a:spcAft>
              <a:buFont typeface="+mj-lt"/>
              <a:buAutoNum type="arabicPeriod"/>
              <a:defRPr/>
            </a:pPr>
            <a:r>
              <a:rPr lang="en-US" dirty="0" smtClean="0">
                <a:solidFill>
                  <a:schemeClr val="tx1">
                    <a:lumMod val="75000"/>
                    <a:lumOff val="25000"/>
                  </a:schemeClr>
                </a:solidFill>
              </a:rPr>
              <a:t>Individual differences in personalities dictate how we interpret and react to situations.</a:t>
            </a:r>
          </a:p>
          <a:p>
            <a:pPr marL="742950" lvl="1" indent="-514350" fontAlgn="auto">
              <a:spcAft>
                <a:spcPts val="0"/>
              </a:spcAft>
              <a:defRPr/>
            </a:pPr>
            <a:r>
              <a:rPr lang="en-US" i="1" dirty="0" smtClean="0">
                <a:solidFill>
                  <a:schemeClr val="tx1">
                    <a:lumMod val="75000"/>
                    <a:lumOff val="25000"/>
                  </a:schemeClr>
                </a:solidFill>
              </a:rPr>
              <a:t>Perception influences reaction</a:t>
            </a:r>
          </a:p>
          <a:p>
            <a:pPr marL="514350" indent="-514350" fontAlgn="auto">
              <a:spcAft>
                <a:spcPts val="0"/>
              </a:spcAft>
              <a:buFont typeface="+mj-lt"/>
              <a:buAutoNum type="arabicPeriod"/>
              <a:defRPr/>
            </a:pPr>
            <a:r>
              <a:rPr lang="en-US" dirty="0" smtClean="0">
                <a:solidFill>
                  <a:schemeClr val="tx1">
                    <a:lumMod val="75000"/>
                    <a:lumOff val="25000"/>
                  </a:schemeClr>
                </a:solidFill>
              </a:rPr>
              <a:t>These differences in personality are partly responsible for creating the situations to which we respond.</a:t>
            </a:r>
          </a:p>
          <a:p>
            <a:pPr marL="742950" lvl="1" indent="-514350" fontAlgn="auto">
              <a:spcAft>
                <a:spcPts val="0"/>
              </a:spcAft>
              <a:defRPr/>
            </a:pPr>
            <a:r>
              <a:rPr lang="en-US" i="1" dirty="0" smtClean="0">
                <a:solidFill>
                  <a:schemeClr val="tx1">
                    <a:lumMod val="75000"/>
                    <a:lumOff val="25000"/>
                  </a:schemeClr>
                </a:solidFill>
              </a:rPr>
              <a:t>How you treat others reflects how they treat you.</a:t>
            </a:r>
          </a:p>
          <a:p>
            <a:pPr fontAlgn="auto">
              <a:spcAft>
                <a:spcPts val="0"/>
              </a:spcAft>
              <a:defRPr/>
            </a:pPr>
            <a:endParaRPr lang="en-US"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095" y="685800"/>
            <a:ext cx="4948238" cy="886968"/>
          </a:xfrm>
          <a:ln/>
        </p:spPr>
        <p:style>
          <a:lnRef idx="1">
            <a:schemeClr val="accent1"/>
          </a:lnRef>
          <a:fillRef idx="2">
            <a:schemeClr val="accent1"/>
          </a:fillRef>
          <a:effectRef idx="1">
            <a:schemeClr val="accent1"/>
          </a:effectRef>
          <a:fontRef idx="minor">
            <a:schemeClr val="dk1"/>
          </a:fontRef>
        </p:style>
        <p:txBody>
          <a:bodyPr rtlCol="0">
            <a:noAutofit/>
          </a:bodyPr>
          <a:lstStyle/>
          <a:p>
            <a:pPr algn="ctr" fontAlgn="auto">
              <a:spcAft>
                <a:spcPts val="0"/>
              </a:spcAft>
              <a:defRPr/>
            </a:pPr>
            <a:r>
              <a:rPr lang="en-US" b="1" dirty="0" smtClean="0">
                <a:solidFill>
                  <a:schemeClr val="bg1"/>
                </a:solidFill>
              </a:rPr>
              <a:t>Our Sense Of Personal Control</a:t>
            </a:r>
            <a:endParaRPr lang="en-US" dirty="0">
              <a:solidFill>
                <a:schemeClr val="bg1"/>
              </a:solidFill>
            </a:endParaRPr>
          </a:p>
        </p:txBody>
      </p:sp>
      <p:sp>
        <p:nvSpPr>
          <p:cNvPr id="3" name="Content Placeholder 2"/>
          <p:cNvSpPr>
            <a:spLocks noGrp="1"/>
          </p:cNvSpPr>
          <p:nvPr>
            <p:ph idx="1"/>
          </p:nvPr>
        </p:nvSpPr>
        <p:spPr>
          <a:xfrm>
            <a:off x="1970088" y="1573213"/>
            <a:ext cx="6865937" cy="2868612"/>
          </a:xfrm>
        </p:spPr>
        <p:txBody>
          <a:bodyPr rtlCol="0"/>
          <a:lstStyle/>
          <a:p>
            <a:pPr fontAlgn="auto">
              <a:spcAft>
                <a:spcPts val="0"/>
              </a:spcAft>
              <a:defRPr/>
            </a:pPr>
            <a:r>
              <a:rPr lang="en-US" b="1" dirty="0" smtClean="0">
                <a:solidFill>
                  <a:schemeClr val="tx1">
                    <a:lumMod val="75000"/>
                    <a:lumOff val="25000"/>
                  </a:schemeClr>
                </a:solidFill>
              </a:rPr>
              <a:t>Personal Control</a:t>
            </a:r>
            <a:r>
              <a:rPr lang="en-US" dirty="0">
                <a:solidFill>
                  <a:schemeClr val="tx1">
                    <a:lumMod val="75000"/>
                    <a:lumOff val="25000"/>
                  </a:schemeClr>
                </a:solidFill>
              </a:rPr>
              <a:t>:</a:t>
            </a:r>
            <a:r>
              <a:rPr lang="en-US" dirty="0" smtClean="0">
                <a:solidFill>
                  <a:schemeClr val="tx1">
                    <a:lumMod val="75000"/>
                    <a:lumOff val="25000"/>
                  </a:schemeClr>
                </a:solidFill>
              </a:rPr>
              <a:t> our sense of whether or not we feel that we have control or are controlled by our environments.</a:t>
            </a:r>
          </a:p>
          <a:p>
            <a:pPr fontAlgn="auto">
              <a:spcAft>
                <a:spcPts val="0"/>
              </a:spcAft>
              <a:defRPr/>
            </a:pPr>
            <a:r>
              <a:rPr lang="en-US" dirty="0" smtClean="0">
                <a:solidFill>
                  <a:schemeClr val="tx1">
                    <a:lumMod val="75000"/>
                    <a:lumOff val="25000"/>
                  </a:schemeClr>
                </a:solidFill>
              </a:rPr>
              <a:t>There are two extremes when it comes to perceptions of control: </a:t>
            </a:r>
          </a:p>
          <a:p>
            <a:pPr marL="514350" indent="-514350" fontAlgn="auto">
              <a:spcAft>
                <a:spcPts val="0"/>
              </a:spcAft>
              <a:buFont typeface="+mj-lt"/>
              <a:buAutoNum type="arabicPeriod"/>
              <a:defRPr/>
            </a:pPr>
            <a:r>
              <a:rPr lang="en-US" b="1" dirty="0" smtClean="0">
                <a:solidFill>
                  <a:schemeClr val="tx1">
                    <a:lumMod val="75000"/>
                    <a:lumOff val="25000"/>
                  </a:schemeClr>
                </a:solidFill>
              </a:rPr>
              <a:t>External Locus of Control</a:t>
            </a:r>
            <a:r>
              <a:rPr lang="en-US" dirty="0">
                <a:solidFill>
                  <a:schemeClr val="tx1">
                    <a:lumMod val="75000"/>
                    <a:lumOff val="25000"/>
                  </a:schemeClr>
                </a:solidFill>
              </a:rPr>
              <a:t>:</a:t>
            </a:r>
            <a:r>
              <a:rPr lang="en-US" dirty="0" smtClean="0">
                <a:solidFill>
                  <a:schemeClr val="tx1">
                    <a:lumMod val="75000"/>
                    <a:lumOff val="25000"/>
                  </a:schemeClr>
                </a:solidFill>
              </a:rPr>
              <a:t> outside forces beyond one's personal control determines a person's fate.</a:t>
            </a:r>
          </a:p>
          <a:p>
            <a:pPr marL="514350" indent="-514350" fontAlgn="auto">
              <a:spcAft>
                <a:spcPts val="0"/>
              </a:spcAft>
              <a:buFont typeface="+mj-lt"/>
              <a:buAutoNum type="arabicPeriod"/>
              <a:defRPr/>
            </a:pPr>
            <a:r>
              <a:rPr lang="en-US" b="1" dirty="0" smtClean="0">
                <a:solidFill>
                  <a:schemeClr val="tx1">
                    <a:lumMod val="75000"/>
                    <a:lumOff val="25000"/>
                  </a:schemeClr>
                </a:solidFill>
              </a:rPr>
              <a:t>Internal Locus of Control</a:t>
            </a:r>
            <a:r>
              <a:rPr lang="en-US" dirty="0">
                <a:solidFill>
                  <a:schemeClr val="tx1">
                    <a:lumMod val="75000"/>
                    <a:lumOff val="25000"/>
                  </a:schemeClr>
                </a:solidFill>
              </a:rPr>
              <a:t>:</a:t>
            </a:r>
            <a:r>
              <a:rPr lang="en-US" dirty="0" smtClean="0">
                <a:solidFill>
                  <a:schemeClr val="tx1">
                    <a:lumMod val="75000"/>
                    <a:lumOff val="25000"/>
                  </a:schemeClr>
                </a:solidFill>
              </a:rPr>
              <a:t> one controls one's own fate.</a:t>
            </a:r>
          </a:p>
          <a:p>
            <a:pPr fontAlgn="auto">
              <a:spcAft>
                <a:spcPts val="0"/>
              </a:spcAft>
              <a:buFont typeface="Wingdings" pitchFamily="2" charset="2"/>
              <a:buNone/>
              <a:defRPr/>
            </a:pPr>
            <a:endParaRPr lang="en-US" dirty="0">
              <a:solidFill>
                <a:schemeClr val="tx1">
                  <a:lumMod val="75000"/>
                  <a:lumOff val="25000"/>
                </a:schemeClr>
              </a:solidFill>
            </a:endParaRPr>
          </a:p>
        </p:txBody>
      </p:sp>
      <p:sp>
        <p:nvSpPr>
          <p:cNvPr id="4" name="TextBox 3"/>
          <p:cNvSpPr txBox="1">
            <a:spLocks noChangeArrowheads="1"/>
          </p:cNvSpPr>
          <p:nvPr/>
        </p:nvSpPr>
        <p:spPr bwMode="auto">
          <a:xfrm>
            <a:off x="1970088" y="4441825"/>
            <a:ext cx="6626225" cy="1754188"/>
          </a:xfrm>
          <a:prstGeom prst="rect">
            <a:avLst/>
          </a:prstGeom>
          <a:noFill/>
          <a:ln w="9525">
            <a:noFill/>
            <a:miter lim="800000"/>
            <a:headEnd/>
            <a:tailEnd/>
          </a:ln>
        </p:spPr>
        <p:txBody>
          <a:bodyPr>
            <a:spAutoFit/>
          </a:bodyPr>
          <a:lstStyle/>
          <a:p>
            <a:pPr>
              <a:buFont typeface="Wingdings" pitchFamily="2" charset="2"/>
              <a:buChar char="à"/>
            </a:pPr>
            <a:r>
              <a:rPr lang="en-US">
                <a:latin typeface="News Gothic MT"/>
              </a:rPr>
              <a:t>Studies show that </a:t>
            </a:r>
          </a:p>
          <a:p>
            <a:pPr lvl="1">
              <a:buFont typeface="Wingdings" pitchFamily="2" charset="2"/>
              <a:buChar char="à"/>
            </a:pPr>
            <a:r>
              <a:rPr lang="en-US">
                <a:latin typeface="News Gothic MT"/>
              </a:rPr>
              <a:t>"internals" achieve more in school, act more independently, and feel less depressed than do "externals".</a:t>
            </a:r>
          </a:p>
          <a:p>
            <a:pPr lvl="1">
              <a:buFont typeface="Wingdings" pitchFamily="2" charset="2"/>
              <a:buChar char="à"/>
            </a:pPr>
            <a:r>
              <a:rPr lang="en-US">
                <a:latin typeface="News Gothic MT"/>
              </a:rPr>
              <a:t>“Internals” tend to be better at delaying gratification, and coping with stress.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7772" y="977248"/>
            <a:ext cx="4948238" cy="695760"/>
          </a:xfrm>
          <a:ln/>
        </p:spPr>
        <p:style>
          <a:lnRef idx="1">
            <a:schemeClr val="accent1"/>
          </a:lnRef>
          <a:fillRef idx="2">
            <a:schemeClr val="accent1"/>
          </a:fillRef>
          <a:effectRef idx="1">
            <a:schemeClr val="accent1"/>
          </a:effectRef>
          <a:fontRef idx="minor">
            <a:schemeClr val="dk1"/>
          </a:fontRef>
        </p:style>
        <p:txBody>
          <a:bodyPr rtlCol="0">
            <a:noAutofit/>
          </a:bodyPr>
          <a:lstStyle/>
          <a:p>
            <a:pPr algn="ctr" fontAlgn="auto">
              <a:spcAft>
                <a:spcPts val="0"/>
              </a:spcAft>
              <a:defRPr/>
            </a:pPr>
            <a:r>
              <a:rPr lang="en-US" b="1" dirty="0" smtClean="0">
                <a:solidFill>
                  <a:srgbClr val="FFFFFF"/>
                </a:solidFill>
              </a:rPr>
              <a:t>Learned Helplessness</a:t>
            </a:r>
            <a:endParaRPr lang="en-US" dirty="0">
              <a:solidFill>
                <a:srgbClr val="FFFFFF"/>
              </a:solidFill>
            </a:endParaRPr>
          </a:p>
        </p:txBody>
      </p:sp>
      <p:sp>
        <p:nvSpPr>
          <p:cNvPr id="23556" name="Content Placeholder 2"/>
          <p:cNvSpPr>
            <a:spLocks noGrp="1"/>
          </p:cNvSpPr>
          <p:nvPr>
            <p:ph idx="1"/>
          </p:nvPr>
        </p:nvSpPr>
        <p:spPr>
          <a:xfrm>
            <a:off x="2338388" y="2020888"/>
            <a:ext cx="6037262" cy="4105275"/>
          </a:xfrm>
        </p:spPr>
        <p:txBody>
          <a:bodyPr/>
          <a:lstStyle/>
          <a:p>
            <a:r>
              <a:rPr lang="en-US" sz="2400" smtClean="0"/>
              <a:t>the hopelessness and </a:t>
            </a:r>
            <a:r>
              <a:rPr lang="en-US" sz="2400" i="1" smtClean="0"/>
              <a:t>passive resignation</a:t>
            </a:r>
            <a:r>
              <a:rPr lang="en-US" sz="2400" smtClean="0"/>
              <a:t> that an animal or human learns when they are unable to avoid repeated aversive events. </a:t>
            </a:r>
          </a:p>
          <a:p>
            <a:pPr lvl="1"/>
            <a:r>
              <a:rPr lang="en-US" sz="2400" smtClean="0"/>
              <a:t>Ex. Dog experiment</a:t>
            </a:r>
          </a:p>
          <a:p>
            <a:pPr lvl="1"/>
            <a:r>
              <a:rPr lang="en-US" sz="2400" smtClean="0"/>
              <a:t>Internal or external?</a:t>
            </a:r>
          </a:p>
          <a:p>
            <a:pPr>
              <a:buFont typeface="Wingdings" pitchFamily="2" charset="2"/>
              <a:buNone/>
            </a:pPr>
            <a:r>
              <a:rPr lang="en-US" sz="2400" smtClean="0">
                <a:sym typeface="Wingdings" pitchFamily="2" charset="2"/>
              </a:rPr>
              <a:t> </a:t>
            </a:r>
            <a:r>
              <a:rPr lang="en-US" sz="2400" smtClean="0"/>
              <a:t>perceived control is vital to healthy human functioning!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3394" y="685800"/>
            <a:ext cx="4948238" cy="886968"/>
          </a:xfrm>
          <a:ln/>
        </p:spPr>
        <p:style>
          <a:lnRef idx="1">
            <a:schemeClr val="accent1"/>
          </a:lnRef>
          <a:fillRef idx="2">
            <a:schemeClr val="accent1"/>
          </a:fillRef>
          <a:effectRef idx="1">
            <a:schemeClr val="accent1"/>
          </a:effectRef>
          <a:fontRef idx="minor">
            <a:schemeClr val="dk1"/>
          </a:fontRef>
        </p:style>
        <p:txBody>
          <a:bodyPr rtlCol="0">
            <a:noAutofit/>
          </a:bodyPr>
          <a:lstStyle/>
          <a:p>
            <a:pPr algn="ctr" fontAlgn="auto">
              <a:spcAft>
                <a:spcPts val="0"/>
              </a:spcAft>
              <a:defRPr/>
            </a:pPr>
            <a:r>
              <a:rPr lang="en-US" b="1" dirty="0" smtClean="0">
                <a:solidFill>
                  <a:srgbClr val="FFFFFF"/>
                </a:solidFill>
              </a:rPr>
              <a:t>Optimism and Health</a:t>
            </a:r>
            <a:endParaRPr lang="en-US" b="1" dirty="0">
              <a:solidFill>
                <a:srgbClr val="FFFFFF"/>
              </a:solidFill>
            </a:endParaRPr>
          </a:p>
        </p:txBody>
      </p:sp>
      <p:sp>
        <p:nvSpPr>
          <p:cNvPr id="24580" name="Content Placeholder 2"/>
          <p:cNvSpPr>
            <a:spLocks noGrp="1"/>
          </p:cNvSpPr>
          <p:nvPr>
            <p:ph idx="1"/>
          </p:nvPr>
        </p:nvSpPr>
        <p:spPr>
          <a:xfrm>
            <a:off x="2062163" y="2020888"/>
            <a:ext cx="6313487" cy="4105275"/>
          </a:xfrm>
        </p:spPr>
        <p:txBody>
          <a:bodyPr/>
          <a:lstStyle/>
          <a:p>
            <a:endParaRPr lang="en-US" sz="2400" b="1" smtClean="0"/>
          </a:p>
          <a:p>
            <a:r>
              <a:rPr lang="en-US" sz="2400" b="1" smtClean="0"/>
              <a:t>Optimism</a:t>
            </a:r>
            <a:r>
              <a:rPr lang="en-US" sz="2400" smtClean="0"/>
              <a:t> (or lack thereof) affects well-being.</a:t>
            </a:r>
          </a:p>
          <a:p>
            <a:r>
              <a:rPr lang="en-US" sz="2400" smtClean="0"/>
              <a:t>Depression and hopelessness weakens the immune system thereby reducing the effectiveness of the disease-fighting immune system.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4987" y="685800"/>
            <a:ext cx="4948238" cy="886968"/>
          </a:xfrm>
          <a:ln/>
        </p:spPr>
        <p:style>
          <a:lnRef idx="1">
            <a:schemeClr val="accent1"/>
          </a:lnRef>
          <a:fillRef idx="2">
            <a:schemeClr val="accent1"/>
          </a:fillRef>
          <a:effectRef idx="1">
            <a:schemeClr val="accent1"/>
          </a:effectRef>
          <a:fontRef idx="minor">
            <a:schemeClr val="dk1"/>
          </a:fontRef>
        </p:style>
        <p:txBody>
          <a:bodyPr rtlCol="0">
            <a:noAutofit/>
          </a:bodyPr>
          <a:lstStyle/>
          <a:p>
            <a:pPr algn="ctr" fontAlgn="auto">
              <a:spcAft>
                <a:spcPts val="0"/>
              </a:spcAft>
              <a:defRPr/>
            </a:pPr>
            <a:r>
              <a:rPr lang="en-US" b="1" dirty="0" smtClean="0">
                <a:solidFill>
                  <a:srgbClr val="FFFFFF"/>
                </a:solidFill>
              </a:rPr>
              <a:t>Attribution Style</a:t>
            </a:r>
            <a:endParaRPr lang="en-US" b="1" dirty="0">
              <a:solidFill>
                <a:srgbClr val="FFFFFF"/>
              </a:solidFill>
            </a:endParaRPr>
          </a:p>
        </p:txBody>
      </p:sp>
      <p:sp>
        <p:nvSpPr>
          <p:cNvPr id="3" name="Content Placeholder 2"/>
          <p:cNvSpPr>
            <a:spLocks noGrp="1"/>
          </p:cNvSpPr>
          <p:nvPr>
            <p:ph idx="1"/>
          </p:nvPr>
        </p:nvSpPr>
        <p:spPr>
          <a:xfrm>
            <a:off x="1895475" y="2020888"/>
            <a:ext cx="6773863" cy="4402137"/>
          </a:xfrm>
        </p:spPr>
        <p:txBody>
          <a:bodyPr rtlCol="0">
            <a:normAutofit lnSpcReduction="10000"/>
          </a:bodyPr>
          <a:lstStyle/>
          <a:p>
            <a:pPr fontAlgn="auto">
              <a:spcAft>
                <a:spcPts val="0"/>
              </a:spcAft>
              <a:defRPr/>
            </a:pPr>
            <a:r>
              <a:rPr lang="en-US" sz="2400" dirty="0" smtClean="0">
                <a:solidFill>
                  <a:schemeClr val="tx1">
                    <a:lumMod val="75000"/>
                    <a:lumOff val="25000"/>
                  </a:schemeClr>
                </a:solidFill>
              </a:rPr>
              <a:t>A person's </a:t>
            </a:r>
            <a:r>
              <a:rPr lang="en-US" sz="2400" i="1" dirty="0" err="1" smtClean="0">
                <a:solidFill>
                  <a:schemeClr val="tx1">
                    <a:lumMod val="75000"/>
                    <a:lumOff val="25000"/>
                  </a:schemeClr>
                </a:solidFill>
              </a:rPr>
              <a:t>attributional</a:t>
            </a:r>
            <a:r>
              <a:rPr lang="en-US" sz="2400" i="1" dirty="0" smtClean="0">
                <a:solidFill>
                  <a:schemeClr val="tx1">
                    <a:lumMod val="75000"/>
                    <a:lumOff val="25000"/>
                  </a:schemeClr>
                </a:solidFill>
              </a:rPr>
              <a:t> style </a:t>
            </a:r>
            <a:r>
              <a:rPr lang="en-US" sz="2400" dirty="0" smtClean="0">
                <a:solidFill>
                  <a:schemeClr val="tx1">
                    <a:lumMod val="75000"/>
                    <a:lumOff val="25000"/>
                  </a:schemeClr>
                </a:solidFill>
              </a:rPr>
              <a:t>is linked to how optimistic or how pessimistic one is.</a:t>
            </a:r>
          </a:p>
          <a:p>
            <a:pPr lvl="1" fontAlgn="auto">
              <a:spcAft>
                <a:spcPts val="0"/>
              </a:spcAft>
              <a:defRPr/>
            </a:pPr>
            <a:r>
              <a:rPr lang="en-US" sz="2400" b="1" u="sng" dirty="0" smtClean="0">
                <a:solidFill>
                  <a:schemeClr val="tx1">
                    <a:lumMod val="75000"/>
                    <a:lumOff val="25000"/>
                  </a:schemeClr>
                </a:solidFill>
              </a:rPr>
              <a:t>Positive </a:t>
            </a:r>
            <a:r>
              <a:rPr lang="en-US" sz="2400" b="1" u="sng" dirty="0" err="1" smtClean="0">
                <a:solidFill>
                  <a:schemeClr val="tx1">
                    <a:lumMod val="75000"/>
                    <a:lumOff val="25000"/>
                  </a:schemeClr>
                </a:solidFill>
              </a:rPr>
              <a:t>attributional</a:t>
            </a:r>
            <a:r>
              <a:rPr lang="en-US" sz="2400" b="1" u="sng" dirty="0" smtClean="0">
                <a:solidFill>
                  <a:schemeClr val="tx1">
                    <a:lumMod val="75000"/>
                    <a:lumOff val="25000"/>
                  </a:schemeClr>
                </a:solidFill>
              </a:rPr>
              <a:t> style </a:t>
            </a:r>
            <a:r>
              <a:rPr lang="en-US" sz="2400" dirty="0" smtClean="0">
                <a:solidFill>
                  <a:schemeClr val="tx1">
                    <a:lumMod val="75000"/>
                    <a:lumOff val="25000"/>
                  </a:schemeClr>
                </a:solidFill>
              </a:rPr>
              <a:t>= attribute poor performance to something that you can change. </a:t>
            </a:r>
          </a:p>
          <a:p>
            <a:pPr lvl="2" fontAlgn="auto">
              <a:spcAft>
                <a:spcPts val="0"/>
              </a:spcAft>
              <a:defRPr/>
            </a:pPr>
            <a:r>
              <a:rPr lang="en-US" sz="2400" dirty="0" smtClean="0">
                <a:solidFill>
                  <a:schemeClr val="tx1">
                    <a:lumMod val="75000"/>
                    <a:lumOff val="25000"/>
                  </a:schemeClr>
                </a:solidFill>
              </a:rPr>
              <a:t>Ex. a poor test score would motivate you to change your study habits. </a:t>
            </a:r>
          </a:p>
          <a:p>
            <a:pPr lvl="1" fontAlgn="auto">
              <a:spcAft>
                <a:spcPts val="0"/>
              </a:spcAft>
              <a:defRPr/>
            </a:pPr>
            <a:r>
              <a:rPr lang="en-US" sz="2400" b="1" u="sng" dirty="0" smtClean="0">
                <a:solidFill>
                  <a:schemeClr val="tx1">
                    <a:lumMod val="75000"/>
                    <a:lumOff val="25000"/>
                  </a:schemeClr>
                </a:solidFill>
              </a:rPr>
              <a:t>Negative </a:t>
            </a:r>
            <a:r>
              <a:rPr lang="en-US" sz="2400" b="1" u="sng" dirty="0" err="1" smtClean="0">
                <a:solidFill>
                  <a:schemeClr val="tx1">
                    <a:lumMod val="75000"/>
                    <a:lumOff val="25000"/>
                  </a:schemeClr>
                </a:solidFill>
              </a:rPr>
              <a:t>attributional</a:t>
            </a:r>
            <a:r>
              <a:rPr lang="en-US" sz="2400" b="1" u="sng" dirty="0" smtClean="0">
                <a:solidFill>
                  <a:schemeClr val="tx1">
                    <a:lumMod val="75000"/>
                    <a:lumOff val="25000"/>
                  </a:schemeClr>
                </a:solidFill>
              </a:rPr>
              <a:t> style </a:t>
            </a:r>
            <a:r>
              <a:rPr lang="en-US" sz="2400" dirty="0" smtClean="0">
                <a:solidFill>
                  <a:schemeClr val="tx1">
                    <a:lumMod val="75000"/>
                    <a:lumOff val="25000"/>
                  </a:schemeClr>
                </a:solidFill>
              </a:rPr>
              <a:t>=  attribute poor performance to a lack of ability.</a:t>
            </a:r>
          </a:p>
          <a:p>
            <a:pPr lvl="2" fontAlgn="auto">
              <a:spcAft>
                <a:spcPts val="0"/>
              </a:spcAft>
              <a:defRPr/>
            </a:pPr>
            <a:r>
              <a:rPr lang="en-US" sz="2400" dirty="0" smtClean="0">
                <a:solidFill>
                  <a:schemeClr val="tx1">
                    <a:lumMod val="75000"/>
                    <a:lumOff val="25000"/>
                  </a:schemeClr>
                </a:solidFill>
              </a:rPr>
              <a:t>sense of lacking control leads to pessimism and feelings of hopelessness.. </a:t>
            </a:r>
          </a:p>
          <a:p>
            <a:pPr fontAlgn="auto">
              <a:spcAft>
                <a:spcPts val="0"/>
              </a:spcAft>
              <a:defRPr/>
            </a:pPr>
            <a:endParaRPr lang="en-US"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8294" y="685800"/>
            <a:ext cx="4948238" cy="886968"/>
          </a:xfrm>
          <a:ln/>
        </p:spPr>
        <p:style>
          <a:lnRef idx="1">
            <a:schemeClr val="accent1"/>
          </a:lnRef>
          <a:fillRef idx="2">
            <a:schemeClr val="accent1"/>
          </a:fillRef>
          <a:effectRef idx="1">
            <a:schemeClr val="accent1"/>
          </a:effectRef>
          <a:fontRef idx="minor">
            <a:schemeClr val="dk1"/>
          </a:fontRef>
        </p:style>
        <p:txBody>
          <a:bodyPr rtlCol="0">
            <a:noAutofit/>
          </a:bodyPr>
          <a:lstStyle/>
          <a:p>
            <a:pPr algn="ctr" fontAlgn="auto">
              <a:spcAft>
                <a:spcPts val="0"/>
              </a:spcAft>
              <a:defRPr/>
            </a:pPr>
            <a:r>
              <a:rPr lang="en-US" b="1" dirty="0" smtClean="0">
                <a:solidFill>
                  <a:schemeClr val="bg1"/>
                </a:solidFill>
              </a:rPr>
              <a:t>A dash of realism…</a:t>
            </a:r>
            <a:endParaRPr lang="en-US" b="1" dirty="0">
              <a:solidFill>
                <a:schemeClr val="bg1"/>
              </a:solidFill>
            </a:endParaRPr>
          </a:p>
        </p:txBody>
      </p:sp>
      <p:sp>
        <p:nvSpPr>
          <p:cNvPr id="26628" name="Content Placeholder 2"/>
          <p:cNvSpPr>
            <a:spLocks noGrp="1"/>
          </p:cNvSpPr>
          <p:nvPr>
            <p:ph idx="1"/>
          </p:nvPr>
        </p:nvSpPr>
        <p:spPr/>
        <p:txBody>
          <a:bodyPr/>
          <a:lstStyle/>
          <a:p>
            <a:r>
              <a:rPr lang="en-US" smtClean="0"/>
              <a:t>If positive thinking can be healthy, realism </a:t>
            </a:r>
          </a:p>
          <a:p>
            <a:r>
              <a:rPr lang="en-US" smtClean="0"/>
              <a:t>Anxiety of potential failure can fuel energetic efforts</a:t>
            </a:r>
          </a:p>
          <a:p>
            <a:r>
              <a:rPr lang="en-US" smtClean="0"/>
              <a:t>A healthy balance: enough optimism, pessimism, and realism!</a:t>
            </a:r>
          </a:p>
        </p:txBody>
      </p:sp>
      <p:sp>
        <p:nvSpPr>
          <p:cNvPr id="26629" name="TextBox 3"/>
          <p:cNvSpPr txBox="1">
            <a:spLocks noChangeArrowheads="1"/>
          </p:cNvSpPr>
          <p:nvPr/>
        </p:nvSpPr>
        <p:spPr bwMode="auto">
          <a:xfrm>
            <a:off x="1689100" y="4557713"/>
            <a:ext cx="6686550" cy="646112"/>
          </a:xfrm>
          <a:prstGeom prst="rect">
            <a:avLst/>
          </a:prstGeom>
          <a:noFill/>
          <a:ln w="9525">
            <a:noFill/>
            <a:miter lim="800000"/>
            <a:headEnd/>
            <a:tailEnd/>
          </a:ln>
        </p:spPr>
        <p:txBody>
          <a:bodyPr>
            <a:spAutoFit/>
          </a:bodyPr>
          <a:lstStyle/>
          <a:p>
            <a:r>
              <a:rPr lang="en-US">
                <a:latin typeface="News Gothic MT"/>
              </a:rPr>
              <a:t>How can optimism be bad?</a:t>
            </a:r>
          </a:p>
          <a:p>
            <a:endParaRPr lang="en-US">
              <a:latin typeface="News Gothic MT"/>
            </a:endParaRPr>
          </a:p>
        </p:txBody>
      </p:sp>
      <p:sp>
        <p:nvSpPr>
          <p:cNvPr id="5" name="TextBox 4"/>
          <p:cNvSpPr txBox="1">
            <a:spLocks noChangeArrowheads="1"/>
          </p:cNvSpPr>
          <p:nvPr/>
        </p:nvSpPr>
        <p:spPr bwMode="auto">
          <a:xfrm>
            <a:off x="1181100" y="5068888"/>
            <a:ext cx="6507163" cy="1200150"/>
          </a:xfrm>
          <a:prstGeom prst="rect">
            <a:avLst/>
          </a:prstGeom>
          <a:noFill/>
          <a:ln w="9525">
            <a:noFill/>
            <a:miter lim="800000"/>
            <a:headEnd/>
            <a:tailEnd/>
          </a:ln>
        </p:spPr>
        <p:txBody>
          <a:bodyPr>
            <a:spAutoFit/>
          </a:bodyPr>
          <a:lstStyle/>
          <a:p>
            <a:pPr>
              <a:buFont typeface="Arial" charset="0"/>
              <a:buChar char="•"/>
            </a:pPr>
            <a:r>
              <a:rPr lang="en-US">
                <a:latin typeface="News Gothic MT"/>
              </a:rPr>
              <a:t>fail to take sensible precautions</a:t>
            </a:r>
          </a:p>
          <a:p>
            <a:pPr>
              <a:buFont typeface="Arial" charset="0"/>
              <a:buChar char="•"/>
            </a:pPr>
            <a:r>
              <a:rPr lang="en-US">
                <a:latin typeface="News Gothic MT"/>
              </a:rPr>
              <a:t>sense of invulnerability</a:t>
            </a:r>
          </a:p>
          <a:p>
            <a:pPr>
              <a:buFont typeface="Arial" charset="0"/>
              <a:buChar char="•"/>
            </a:pPr>
            <a:r>
              <a:rPr lang="en-US">
                <a:latin typeface="News Gothic MT"/>
              </a:rPr>
              <a:t>ironically, most people are overconfident when incompetent…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3118" y="685800"/>
            <a:ext cx="4948238" cy="886968"/>
          </a:xfrm>
          <a:ln/>
        </p:spPr>
        <p:style>
          <a:lnRef idx="1">
            <a:schemeClr val="accent1"/>
          </a:lnRef>
          <a:fillRef idx="2">
            <a:schemeClr val="accent1"/>
          </a:fillRef>
          <a:effectRef idx="1">
            <a:schemeClr val="accent1"/>
          </a:effectRef>
          <a:fontRef idx="minor">
            <a:schemeClr val="dk1"/>
          </a:fontRef>
        </p:style>
        <p:txBody>
          <a:bodyPr rtlCol="0">
            <a:noAutofit/>
          </a:bodyPr>
          <a:lstStyle/>
          <a:p>
            <a:pPr algn="ctr" fontAlgn="auto">
              <a:spcAft>
                <a:spcPts val="0"/>
              </a:spcAft>
              <a:defRPr/>
            </a:pPr>
            <a:r>
              <a:rPr lang="en-US" b="1" dirty="0" smtClean="0">
                <a:solidFill>
                  <a:srgbClr val="FFFFFF"/>
                </a:solidFill>
              </a:rPr>
              <a:t>Assessment Techniques</a:t>
            </a:r>
            <a:endParaRPr lang="en-US" dirty="0">
              <a:solidFill>
                <a:srgbClr val="FFFFFF"/>
              </a:solidFill>
            </a:endParaRPr>
          </a:p>
        </p:txBody>
      </p:sp>
      <p:sp>
        <p:nvSpPr>
          <p:cNvPr id="27652" name="Content Placeholder 2"/>
          <p:cNvSpPr>
            <a:spLocks noGrp="1"/>
          </p:cNvSpPr>
          <p:nvPr>
            <p:ph idx="1"/>
          </p:nvPr>
        </p:nvSpPr>
        <p:spPr>
          <a:xfrm>
            <a:off x="1914525" y="2020888"/>
            <a:ext cx="6461125" cy="4105275"/>
          </a:xfrm>
        </p:spPr>
        <p:txBody>
          <a:bodyPr/>
          <a:lstStyle/>
          <a:p>
            <a:r>
              <a:rPr lang="en-US" smtClean="0"/>
              <a:t>Assessment techniques include studies of people's feelings of personal control. </a:t>
            </a:r>
          </a:p>
          <a:p>
            <a:r>
              <a:rPr lang="en-US" smtClean="0"/>
              <a:t>The best means of predicting people's future behavior is past behavior in similar situations.</a:t>
            </a:r>
          </a:p>
          <a:p>
            <a:pPr lvl="1"/>
            <a:r>
              <a:rPr lang="en-US" smtClean="0"/>
              <a:t>Ex. the best predictor of future grades is past grades, or that the best predictor of future aggressiveness is past aggressiveness.</a:t>
            </a:r>
          </a:p>
          <a:p>
            <a:pPr>
              <a:buFont typeface="Wingdings" pitchFamily="2" charset="2"/>
              <a:buNone/>
            </a:pPr>
            <a:r>
              <a:rPr lang="en-US" smtClean="0">
                <a:sym typeface="Wingdings" pitchFamily="2" charset="2"/>
              </a:rPr>
              <a:t> Best predictors are NOT </a:t>
            </a:r>
            <a:r>
              <a:rPr lang="en-US" smtClean="0"/>
              <a:t>personality tests or an interviewer's intuition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nspiration">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Inspiration">
      <a:majorFont>
        <a:latin typeface="News Gothic MT"/>
        <a:ea typeface=""/>
        <a:cs typeface=""/>
        <a:font script="Jpan" typeface="メイリオ"/>
      </a:majorFont>
      <a:minorFont>
        <a:latin typeface="News Gothic MT"/>
        <a:ea typeface=""/>
        <a:cs typeface=""/>
        <a:font script="Jpan" typeface="メイリオ"/>
      </a:minorFont>
    </a:fontScheme>
    <a:fmtScheme name="Inspiration">
      <a:fillStyleLst>
        <a:solidFill>
          <a:schemeClr val="phClr"/>
        </a:solidFill>
        <a:gradFill rotWithShape="1">
          <a:gsLst>
            <a:gs pos="25000">
              <a:schemeClr val="phClr">
                <a:tint val="90000"/>
                <a:shade val="100000"/>
                <a:alpha val="90000"/>
                <a:satMod val="150000"/>
              </a:schemeClr>
            </a:gs>
            <a:gs pos="100000">
              <a:schemeClr val="phClr">
                <a:tint val="100000"/>
                <a:shade val="60000"/>
                <a:satMod val="135000"/>
              </a:schemeClr>
            </a:gs>
          </a:gsLst>
          <a:path path="circle">
            <a:fillToRect l="50000" t="50000" r="50000" b="50000"/>
          </a:path>
        </a:gradFill>
        <a:gradFill rotWithShape="1">
          <a:gsLst>
            <a:gs pos="0">
              <a:schemeClr val="phClr">
                <a:tint val="90000"/>
                <a:shade val="100000"/>
                <a:alpha val="85000"/>
                <a:satMod val="150000"/>
              </a:schemeClr>
            </a:gs>
            <a:gs pos="33000">
              <a:schemeClr val="phClr">
                <a:tint val="90000"/>
                <a:shade val="100000"/>
                <a:alpha val="95000"/>
                <a:satMod val="130000"/>
              </a:schemeClr>
            </a:gs>
            <a:gs pos="67000">
              <a:schemeClr val="phClr">
                <a:shade val="70000"/>
                <a:satMod val="135000"/>
              </a:schemeClr>
            </a:gs>
            <a:gs pos="100000">
              <a:schemeClr val="phClr">
                <a:shade val="50000"/>
                <a:satMod val="135000"/>
              </a:schemeClr>
            </a:gs>
          </a:gsLst>
          <a:lin ang="13200000" scaled="1"/>
        </a:gradFill>
      </a:fillStyleLst>
      <a:lnStyleLst>
        <a:ln w="12700" cap="flat" cmpd="sng" algn="ctr">
          <a:solidFill>
            <a:schemeClr val="phClr">
              <a:shade val="95000"/>
              <a:satMod val="105000"/>
            </a:schemeClr>
          </a:solidFill>
          <a:prstDash val="solid"/>
        </a:ln>
        <a:ln w="38100" cap="flat" cmpd="thickThin" algn="ctr">
          <a:solidFill>
            <a:schemeClr val="phClr"/>
          </a:solidFill>
          <a:prstDash val="solid"/>
        </a:ln>
        <a:ln w="38100" cap="flat" cmpd="thinThick" algn="ctr">
          <a:solidFill>
            <a:schemeClr val="phClr"/>
          </a:solidFill>
          <a:prstDash val="solid"/>
        </a:ln>
      </a:lnStyleLst>
      <a:effectStyleLst>
        <a:effectStyle>
          <a:effectLst/>
        </a:effectStyle>
        <a:effectStyle>
          <a:effectLst/>
          <a:scene3d>
            <a:camera prst="orthographicFront">
              <a:rot lat="0" lon="0" rev="0"/>
            </a:camera>
            <a:lightRig rig="twoPt" dir="tl"/>
          </a:scene3d>
          <a:sp3d extrusionH="12700" prstMaterial="softEdge">
            <a:bevelT w="25400" h="50800"/>
          </a:sp3d>
        </a:effectStyle>
        <a:effectStyle>
          <a:effectLst>
            <a:innerShdw blurRad="50800" dist="25400" dir="2400000">
              <a:srgbClr val="808080">
                <a:alpha val="75000"/>
              </a:srgbClr>
            </a:innerShdw>
            <a:reflection blurRad="38100" stA="26000" endPos="35000" dist="12700" dir="5400000" fadeDir="48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Inspiration.thmx</Template>
  <TotalTime>158</TotalTime>
  <Words>735</Words>
  <Application>Microsoft Office PowerPoint</Application>
  <PresentationFormat>On-screen Show (4:3)</PresentationFormat>
  <Paragraphs>82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Inspiration</vt:lpstr>
      <vt:lpstr>The Social Cognitive Perspective </vt:lpstr>
      <vt:lpstr>          Social-Cognitive Perspective  [Cognitive Social Learning Perspective]  </vt:lpstr>
      <vt:lpstr>Reciprocal Determinism</vt:lpstr>
      <vt:lpstr>Our Sense Of Personal Control</vt:lpstr>
      <vt:lpstr>Learned Helplessness</vt:lpstr>
      <vt:lpstr>Optimism and Health</vt:lpstr>
      <vt:lpstr>Attribution Style</vt:lpstr>
      <vt:lpstr>A dash of realism…</vt:lpstr>
      <vt:lpstr>Assessment Techniques</vt:lpstr>
      <vt:lpstr>Evaluating this perspective</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 Reid</dc:creator>
  <cp:lastModifiedBy>kanthony</cp:lastModifiedBy>
  <cp:revision>26</cp:revision>
  <dcterms:created xsi:type="dcterms:W3CDTF">2010-03-12T18:29:39Z</dcterms:created>
  <dcterms:modified xsi:type="dcterms:W3CDTF">2013-04-15T11:48:26Z</dcterms:modified>
</cp:coreProperties>
</file>